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9" r:id="rId1"/>
    <p:sldMasterId id="2147483741" r:id="rId2"/>
  </p:sldMasterIdLst>
  <p:notesMasterIdLst>
    <p:notesMasterId r:id="rId43"/>
  </p:notesMasterIdLst>
  <p:sldIdLst>
    <p:sldId id="256" r:id="rId3"/>
    <p:sldId id="257" r:id="rId4"/>
    <p:sldId id="258" r:id="rId5"/>
    <p:sldId id="29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43CCCB-5792-4615-9962-9EC7F5690881}" v="9" dt="2026-04-01T10:06:12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795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Kallaugher" userId="74937c8e0c673700" providerId="LiveId" clId="{5D15B9F7-B7D2-4DA6-85AC-EA34AFD29FF3}"/>
    <pc:docChg chg="undo custSel addSld modSld modMainMaster">
      <pc:chgData name="Jim Kallaugher" userId="74937c8e0c673700" providerId="LiveId" clId="{5D15B9F7-B7D2-4DA6-85AC-EA34AFD29FF3}" dt="2026-04-01T20:00:10.478" v="47" actId="20577"/>
      <pc:docMkLst>
        <pc:docMk/>
      </pc:docMkLst>
      <pc:sldChg chg="addSp delSp modSp mod modClrScheme chgLayout">
        <pc:chgData name="Jim Kallaugher" userId="74937c8e0c673700" providerId="LiveId" clId="{5D15B9F7-B7D2-4DA6-85AC-EA34AFD29FF3}" dt="2026-04-01T20:00:03.256" v="43" actId="20577"/>
        <pc:sldMkLst>
          <pc:docMk/>
          <pc:sldMk cId="0" sldId="256"/>
        </pc:sldMkLst>
        <pc:spChg chg="mod">
          <ac:chgData name="Jim Kallaugher" userId="74937c8e0c673700" providerId="LiveId" clId="{5D15B9F7-B7D2-4DA6-85AC-EA34AFD29FF3}" dt="2026-04-01T20:00:03.256" v="43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Jim Kallaugher" userId="74937c8e0c673700" providerId="LiveId" clId="{5D15B9F7-B7D2-4DA6-85AC-EA34AFD29FF3}" dt="2026-04-01T10:29:38.149" v="39" actId="6549"/>
          <ac:spMkLst>
            <pc:docMk/>
            <pc:sldMk cId="0" sldId="256"/>
            <ac:spMk id="4" creationId="{00000000-0000-0000-0000-000000000000}"/>
          </ac:spMkLst>
        </pc:spChg>
        <pc:spChg chg="add del mod ord">
          <ac:chgData name="Jim Kallaugher" userId="74937c8e0c673700" providerId="LiveId" clId="{5D15B9F7-B7D2-4DA6-85AC-EA34AFD29FF3}" dt="2026-04-01T09:53:26.792" v="7" actId="700"/>
          <ac:spMkLst>
            <pc:docMk/>
            <pc:sldMk cId="0" sldId="256"/>
            <ac:spMk id="5" creationId="{A4E19CE2-6CF5-53E5-7F89-9EDB2EC9D52B}"/>
          </ac:spMkLst>
        </pc:spChg>
        <pc:spChg chg="add del mod ord">
          <ac:chgData name="Jim Kallaugher" userId="74937c8e0c673700" providerId="LiveId" clId="{5D15B9F7-B7D2-4DA6-85AC-EA34AFD29FF3}" dt="2026-04-01T09:53:26.792" v="7" actId="700"/>
          <ac:spMkLst>
            <pc:docMk/>
            <pc:sldMk cId="0" sldId="256"/>
            <ac:spMk id="6" creationId="{94269B7C-7355-0EA1-30D4-07D075C9E4EA}"/>
          </ac:spMkLst>
        </pc:spChg>
        <pc:spChg chg="add del mod ord">
          <ac:chgData name="Jim Kallaugher" userId="74937c8e0c673700" providerId="LiveId" clId="{5D15B9F7-B7D2-4DA6-85AC-EA34AFD29FF3}" dt="2026-04-01T09:53:26.290" v="6" actId="700"/>
          <ac:spMkLst>
            <pc:docMk/>
            <pc:sldMk cId="0" sldId="256"/>
            <ac:spMk id="7" creationId="{8F599956-BDEE-07BC-6055-4CC428300BB9}"/>
          </ac:spMkLst>
        </pc:spChg>
        <pc:spChg chg="add del mod ord">
          <ac:chgData name="Jim Kallaugher" userId="74937c8e0c673700" providerId="LiveId" clId="{5D15B9F7-B7D2-4DA6-85AC-EA34AFD29FF3}" dt="2026-04-01T09:53:26.290" v="6" actId="700"/>
          <ac:spMkLst>
            <pc:docMk/>
            <pc:sldMk cId="0" sldId="256"/>
            <ac:spMk id="8" creationId="{8006E06C-1BAC-24FA-B1DD-9C2CA9CD76AF}"/>
          </ac:spMkLst>
        </pc:spChg>
        <pc:picChg chg="mod">
          <ac:chgData name="Jim Kallaugher" userId="74937c8e0c673700" providerId="LiveId" clId="{5D15B9F7-B7D2-4DA6-85AC-EA34AFD29FF3}" dt="2026-04-01T10:02:15.153" v="10" actId="14100"/>
          <ac:picMkLst>
            <pc:docMk/>
            <pc:sldMk cId="0" sldId="256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20:00:10.478" v="47" actId="20577"/>
        <pc:sldMkLst>
          <pc:docMk/>
          <pc:sldMk cId="0" sldId="257"/>
        </pc:sldMkLst>
        <pc:spChg chg="mod">
          <ac:chgData name="Jim Kallaugher" userId="74937c8e0c673700" providerId="LiveId" clId="{5D15B9F7-B7D2-4DA6-85AC-EA34AFD29FF3}" dt="2026-04-01T20:00:10.478" v="47" actId="20577"/>
          <ac:spMkLst>
            <pc:docMk/>
            <pc:sldMk cId="0" sldId="257"/>
            <ac:spMk id="3" creationId="{00000000-0000-0000-0000-000000000000}"/>
          </ac:spMkLst>
        </pc:spChg>
        <pc:picChg chg="mod">
          <ac:chgData name="Jim Kallaugher" userId="74937c8e0c673700" providerId="LiveId" clId="{5D15B9F7-B7D2-4DA6-85AC-EA34AFD29FF3}" dt="2026-04-01T10:02:20.529" v="11" actId="14100"/>
          <ac:picMkLst>
            <pc:docMk/>
            <pc:sldMk cId="0" sldId="257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2:27.100" v="12" actId="14100"/>
        <pc:sldMkLst>
          <pc:docMk/>
          <pc:sldMk cId="0" sldId="258"/>
        </pc:sldMkLst>
        <pc:picChg chg="mod">
          <ac:chgData name="Jim Kallaugher" userId="74937c8e0c673700" providerId="LiveId" clId="{5D15B9F7-B7D2-4DA6-85AC-EA34AFD29FF3}" dt="2026-04-01T10:02:27.100" v="12" actId="14100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2:37.538" v="13" actId="14100"/>
        <pc:sldMkLst>
          <pc:docMk/>
          <pc:sldMk cId="0" sldId="262"/>
        </pc:sldMkLst>
        <pc:picChg chg="mod">
          <ac:chgData name="Jim Kallaugher" userId="74937c8e0c673700" providerId="LiveId" clId="{5D15B9F7-B7D2-4DA6-85AC-EA34AFD29FF3}" dt="2026-04-01T10:02:37.538" v="13" actId="14100"/>
          <ac:picMkLst>
            <pc:docMk/>
            <pc:sldMk cId="0" sldId="262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2:43.046" v="14" actId="14100"/>
        <pc:sldMkLst>
          <pc:docMk/>
          <pc:sldMk cId="0" sldId="263"/>
        </pc:sldMkLst>
        <pc:picChg chg="mod">
          <ac:chgData name="Jim Kallaugher" userId="74937c8e0c673700" providerId="LiveId" clId="{5D15B9F7-B7D2-4DA6-85AC-EA34AFD29FF3}" dt="2026-04-01T10:02:43.046" v="14" actId="14100"/>
          <ac:picMkLst>
            <pc:docMk/>
            <pc:sldMk cId="0" sldId="263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2:51.529" v="15" actId="14100"/>
        <pc:sldMkLst>
          <pc:docMk/>
          <pc:sldMk cId="0" sldId="264"/>
        </pc:sldMkLst>
        <pc:picChg chg="mod">
          <ac:chgData name="Jim Kallaugher" userId="74937c8e0c673700" providerId="LiveId" clId="{5D15B9F7-B7D2-4DA6-85AC-EA34AFD29FF3}" dt="2026-04-01T10:02:51.529" v="15" actId="14100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2:57.876" v="16" actId="14100"/>
        <pc:sldMkLst>
          <pc:docMk/>
          <pc:sldMk cId="0" sldId="266"/>
        </pc:sldMkLst>
        <pc:picChg chg="mod">
          <ac:chgData name="Jim Kallaugher" userId="74937c8e0c673700" providerId="LiveId" clId="{5D15B9F7-B7D2-4DA6-85AC-EA34AFD29FF3}" dt="2026-04-01T10:02:57.876" v="16" actId="14100"/>
          <ac:picMkLst>
            <pc:docMk/>
            <pc:sldMk cId="0" sldId="266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04.047" v="17" actId="14100"/>
        <pc:sldMkLst>
          <pc:docMk/>
          <pc:sldMk cId="0" sldId="268"/>
        </pc:sldMkLst>
        <pc:picChg chg="mod">
          <ac:chgData name="Jim Kallaugher" userId="74937c8e0c673700" providerId="LiveId" clId="{5D15B9F7-B7D2-4DA6-85AC-EA34AFD29FF3}" dt="2026-04-01T10:03:04.047" v="17" actId="14100"/>
          <ac:picMkLst>
            <pc:docMk/>
            <pc:sldMk cId="0" sldId="268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11.995" v="18" actId="14100"/>
        <pc:sldMkLst>
          <pc:docMk/>
          <pc:sldMk cId="0" sldId="271"/>
        </pc:sldMkLst>
        <pc:picChg chg="mod">
          <ac:chgData name="Jim Kallaugher" userId="74937c8e0c673700" providerId="LiveId" clId="{5D15B9F7-B7D2-4DA6-85AC-EA34AFD29FF3}" dt="2026-04-01T10:03:11.995" v="18" actId="14100"/>
          <ac:picMkLst>
            <pc:docMk/>
            <pc:sldMk cId="0" sldId="271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18.420" v="19" actId="14100"/>
        <pc:sldMkLst>
          <pc:docMk/>
          <pc:sldMk cId="0" sldId="273"/>
        </pc:sldMkLst>
        <pc:picChg chg="mod">
          <ac:chgData name="Jim Kallaugher" userId="74937c8e0c673700" providerId="LiveId" clId="{5D15B9F7-B7D2-4DA6-85AC-EA34AFD29FF3}" dt="2026-04-01T10:03:18.420" v="19" actId="14100"/>
          <ac:picMkLst>
            <pc:docMk/>
            <pc:sldMk cId="0" sldId="273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27.023" v="20" actId="14100"/>
        <pc:sldMkLst>
          <pc:docMk/>
          <pc:sldMk cId="0" sldId="278"/>
        </pc:sldMkLst>
        <pc:picChg chg="mod">
          <ac:chgData name="Jim Kallaugher" userId="74937c8e0c673700" providerId="LiveId" clId="{5D15B9F7-B7D2-4DA6-85AC-EA34AFD29FF3}" dt="2026-04-01T10:03:27.023" v="20" actId="14100"/>
          <ac:picMkLst>
            <pc:docMk/>
            <pc:sldMk cId="0" sldId="278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34.707" v="21" actId="14100"/>
        <pc:sldMkLst>
          <pc:docMk/>
          <pc:sldMk cId="0" sldId="283"/>
        </pc:sldMkLst>
        <pc:picChg chg="mod">
          <ac:chgData name="Jim Kallaugher" userId="74937c8e0c673700" providerId="LiveId" clId="{5D15B9F7-B7D2-4DA6-85AC-EA34AFD29FF3}" dt="2026-04-01T10:03:34.707" v="21" actId="14100"/>
          <ac:picMkLst>
            <pc:docMk/>
            <pc:sldMk cId="0" sldId="283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41.443" v="22" actId="14100"/>
        <pc:sldMkLst>
          <pc:docMk/>
          <pc:sldMk cId="0" sldId="284"/>
        </pc:sldMkLst>
        <pc:picChg chg="mod">
          <ac:chgData name="Jim Kallaugher" userId="74937c8e0c673700" providerId="LiveId" clId="{5D15B9F7-B7D2-4DA6-85AC-EA34AFD29FF3}" dt="2026-04-01T10:03:41.443" v="22" actId="14100"/>
          <ac:picMkLst>
            <pc:docMk/>
            <pc:sldMk cId="0" sldId="284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49.595" v="23" actId="14100"/>
        <pc:sldMkLst>
          <pc:docMk/>
          <pc:sldMk cId="0" sldId="286"/>
        </pc:sldMkLst>
        <pc:picChg chg="mod">
          <ac:chgData name="Jim Kallaugher" userId="74937c8e0c673700" providerId="LiveId" clId="{5D15B9F7-B7D2-4DA6-85AC-EA34AFD29FF3}" dt="2026-04-01T10:03:49.595" v="23" actId="14100"/>
          <ac:picMkLst>
            <pc:docMk/>
            <pc:sldMk cId="0" sldId="286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3:57.296" v="24" actId="14100"/>
        <pc:sldMkLst>
          <pc:docMk/>
          <pc:sldMk cId="0" sldId="292"/>
        </pc:sldMkLst>
        <pc:picChg chg="mod">
          <ac:chgData name="Jim Kallaugher" userId="74937c8e0c673700" providerId="LiveId" clId="{5D15B9F7-B7D2-4DA6-85AC-EA34AFD29FF3}" dt="2026-04-01T10:03:57.296" v="24" actId="14100"/>
          <ac:picMkLst>
            <pc:docMk/>
            <pc:sldMk cId="0" sldId="292"/>
            <ac:picMk id="2" creationId="{00000000-0000-0000-0000-000000000000}"/>
          </ac:picMkLst>
        </pc:picChg>
      </pc:sldChg>
      <pc:sldChg chg="modSp mod">
        <pc:chgData name="Jim Kallaugher" userId="74937c8e0c673700" providerId="LiveId" clId="{5D15B9F7-B7D2-4DA6-85AC-EA34AFD29FF3}" dt="2026-04-01T10:04:05.901" v="25" actId="14100"/>
        <pc:sldMkLst>
          <pc:docMk/>
          <pc:sldMk cId="0" sldId="294"/>
        </pc:sldMkLst>
        <pc:picChg chg="mod">
          <ac:chgData name="Jim Kallaugher" userId="74937c8e0c673700" providerId="LiveId" clId="{5D15B9F7-B7D2-4DA6-85AC-EA34AFD29FF3}" dt="2026-04-01T10:04:05.901" v="25" actId="14100"/>
          <ac:picMkLst>
            <pc:docMk/>
            <pc:sldMk cId="0" sldId="294"/>
            <ac:picMk id="2" creationId="{00000000-0000-0000-0000-000000000000}"/>
          </ac:picMkLst>
        </pc:picChg>
      </pc:sldChg>
      <pc:sldChg chg="addSp modSp new mod">
        <pc:chgData name="Jim Kallaugher" userId="74937c8e0c673700" providerId="LiveId" clId="{5D15B9F7-B7D2-4DA6-85AC-EA34AFD29FF3}" dt="2026-04-01T10:06:20.713" v="28" actId="1076"/>
        <pc:sldMkLst>
          <pc:docMk/>
          <pc:sldMk cId="4121796675" sldId="295"/>
        </pc:sldMkLst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3" creationId="{8AB0498C-841C-5140-925F-E4D49940B850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4" creationId="{8F869A38-D9BA-1AAA-845F-E2D17EEF07FB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5" creationId="{F9212363-7850-8C1B-1E83-4BBFDBE84713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8" creationId="{88148238-5D54-9B8E-9039-65F46AE54687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13" creationId="{5253E0FF-C417-892A-4FED-828DDA3F2278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14" creationId="{6D4D5EE3-7F0C-51EF-31A9-4A20396D9502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15" creationId="{A5A626BB-61CE-575A-1BC7-8FCEB64CECBD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17" creationId="{2CF72986-8D4E-4737-90E6-0AB19E2FD844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19" creationId="{C5074CF5-8BD2-4F05-8F4B-4541CFD71CF5}"/>
          </ac:spMkLst>
        </pc:spChg>
        <pc:spChg chg="mod">
          <ac:chgData name="Jim Kallaugher" userId="74937c8e0c673700" providerId="LiveId" clId="{5D15B9F7-B7D2-4DA6-85AC-EA34AFD29FF3}" dt="2026-04-01T10:06:12.734" v="27"/>
          <ac:spMkLst>
            <pc:docMk/>
            <pc:sldMk cId="4121796675" sldId="295"/>
            <ac:spMk id="20" creationId="{9543C2A0-ECD2-E7DA-8121-6E63B58CA47A}"/>
          </ac:spMkLst>
        </pc:spChg>
        <pc:grpChg chg="mod">
          <ac:chgData name="Jim Kallaugher" userId="74937c8e0c673700" providerId="LiveId" clId="{5D15B9F7-B7D2-4DA6-85AC-EA34AFD29FF3}" dt="2026-04-01T10:06:20.713" v="28" actId="1076"/>
          <ac:grpSpMkLst>
            <pc:docMk/>
            <pc:sldMk cId="4121796675" sldId="295"/>
            <ac:grpSpMk id="2" creationId="{C1CA4F03-99E2-4171-2B29-DC8C885752C9}"/>
          </ac:grpSpMkLst>
        </pc:grpChg>
      </pc:sldChg>
      <pc:sldMasterChg chg="modSp modSldLayout">
        <pc:chgData name="Jim Kallaugher" userId="74937c8e0c673700" providerId="LiveId" clId="{5D15B9F7-B7D2-4DA6-85AC-EA34AFD29FF3}" dt="2026-04-01T09:46:57.080" v="3" actId="2711"/>
        <pc:sldMasterMkLst>
          <pc:docMk/>
          <pc:sldMasterMk cId="2822341775" sldId="2147483689"/>
        </pc:sldMasterMkLst>
        <pc:spChg chg="mod">
          <ac:chgData name="Jim Kallaugher" userId="74937c8e0c673700" providerId="LiveId" clId="{5D15B9F7-B7D2-4DA6-85AC-EA34AFD29FF3}" dt="2026-04-01T09:46:28.522" v="1" actId="2711"/>
          <ac:spMkLst>
            <pc:docMk/>
            <pc:sldMasterMk cId="2822341775" sldId="2147483689"/>
            <ac:spMk id="2" creationId="{0D270773-52E5-6FAB-316B-FDF95983347C}"/>
          </ac:spMkLst>
        </pc:spChg>
        <pc:spChg chg="mod">
          <ac:chgData name="Jim Kallaugher" userId="74937c8e0c673700" providerId="LiveId" clId="{5D15B9F7-B7D2-4DA6-85AC-EA34AFD29FF3}" dt="2026-04-01T09:46:57.080" v="3" actId="2711"/>
          <ac:spMkLst>
            <pc:docMk/>
            <pc:sldMasterMk cId="2822341775" sldId="2147483689"/>
            <ac:spMk id="3" creationId="{1D338ABB-DECF-882B-C1EC-5A6E9F9B30E1}"/>
          </ac:spMkLst>
        </pc:sp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394354674" sldId="2147483722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394354674" sldId="2147483722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394354674" sldId="2147483722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491773299" sldId="2147483723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491773299" sldId="2147483723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491773299" sldId="2147483723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132107378" sldId="2147483724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132107378" sldId="2147483724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132107378" sldId="2147483724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4138304825" sldId="2147483725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4138304825" sldId="2147483725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4138304825" sldId="2147483725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739538675" sldId="2147483726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39538675" sldId="2147483726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39538675" sldId="2147483726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709236618" sldId="2147483727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09236618" sldId="2147483727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09236618" sldId="2147483727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991268458" sldId="2147483728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991268458" sldId="2147483728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991268458" sldId="2147483728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4053632744" sldId="2147483729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4053632744" sldId="2147483729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4053632744" sldId="2147483729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3613627898" sldId="2147483730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3613627898" sldId="2147483730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3613627898" sldId="2147483730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917431375" sldId="2147483731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917431375" sldId="2147483731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917431375" sldId="2147483731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756758219" sldId="2147483732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56758219" sldId="2147483732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56758219" sldId="2147483732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673854983" sldId="2147483733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673854983" sldId="2147483733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673854983" sldId="2147483733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3018675271" sldId="2147483734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3018675271" sldId="2147483734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3018675271" sldId="2147483734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2837519570" sldId="2147483735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2837519570" sldId="2147483735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2837519570" sldId="2147483735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70895395" sldId="2147483736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0895395" sldId="2147483736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70895395" sldId="2147483736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066846761" sldId="2147483737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066846761" sldId="2147483737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066846761" sldId="2147483737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2546307033" sldId="2147483738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2546307033" sldId="2147483738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2546307033" sldId="2147483738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278173106" sldId="2147483739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278173106" sldId="2147483739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278173106" sldId="2147483739"/>
              <ac:spMk id="3" creationId="{00000000-0000-0000-0000-000000000000}"/>
            </ac:spMkLst>
          </pc:spChg>
        </pc:sldLayoutChg>
        <pc:sldLayoutChg chg="delSp">
          <pc:chgData name="Jim Kallaugher" userId="74937c8e0c673700" providerId="LiveId" clId="{5D15B9F7-B7D2-4DA6-85AC-EA34AFD29FF3}" dt="2026-04-01T09:44:40.036" v="0"/>
          <pc:sldLayoutMkLst>
            <pc:docMk/>
            <pc:sldMasterMk cId="2822341775" sldId="2147483689"/>
            <pc:sldLayoutMk cId="139817022" sldId="2147483740"/>
          </pc:sldLayoutMkLst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39817022" sldId="2147483740"/>
              <ac:spMk id="2" creationId="{00000000-0000-0000-0000-000000000000}"/>
            </ac:spMkLst>
          </pc:spChg>
          <pc:spChg chg="del">
            <ac:chgData name="Jim Kallaugher" userId="74937c8e0c673700" providerId="LiveId" clId="{5D15B9F7-B7D2-4DA6-85AC-EA34AFD29FF3}" dt="2026-04-01T09:44:40.036" v="0"/>
            <ac:spMkLst>
              <pc:docMk/>
              <pc:sldMasterMk cId="2822341775" sldId="2147483689"/>
              <pc:sldLayoutMk cId="139817022" sldId="2147483740"/>
              <ac:spMk id="3" creationId="{00000000-0000-0000-0000-000000000000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0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1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0:23.921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1:38.500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70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40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customXml" Target="../ink/ink4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71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85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646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15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997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38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73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16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782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89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03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1703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709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485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48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05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027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039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697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989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116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30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721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337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260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00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354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77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07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304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538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236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26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2990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63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27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431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75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854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675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519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95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8467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30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42943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73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17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831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57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811802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51375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829342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126289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974445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66147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3639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81093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891161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186398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721196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64808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162765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527478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33360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913425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40855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  <a:latin typeface="Arial" panose="020B0604020202020204" pitchFamily="34" charset="0"/>
              </a:rPr>
              <a:t>📞 860-776-3306    ✉️ RGE4Help@gmail.com    🌐 www.redglenelectronics.com</a:t>
            </a:r>
          </a:p>
        </p:txBody>
      </p:sp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14:cNvPr>
              <p14:cNvContentPartPr/>
              <p14:nvPr/>
            </p14:nvContentPartPr>
            <p14:xfrm>
              <a:off x="31464" y="190900"/>
              <a:ext cx="14567472" cy="54863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04" y="179711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0206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98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969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customXml" Target="../ink/ink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721FEAC-3942-4E79-B049-3CEF7FADF8E2}" type="datetimeFigureOut">
              <a:rPr lang="en-US" smtClean="0"/>
              <a:pPr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2291B92-A4D1-4655-AE1C-9622A0272A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3F88B-60E0-6425-CC7D-764CB6F08DE2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  <a:latin typeface="Arial" panose="020B0604020202020204" pitchFamily="34" charset="0"/>
              </a:rPr>
              <a:t>📞 860-776-3306    ✉️ RGE4Help@gmail.com    🌐 www.redglenelectronics.com</a:t>
            </a:r>
          </a:p>
        </p:txBody>
      </p:sp>
      <p:pic>
        <p:nvPicPr>
          <p:cNvPr id="8" name="Picture 7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10ACB782-E59B-0929-DABB-FA7EA1CFA4AA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14:cNvPr>
              <p14:cNvContentPartPr/>
              <p14:nvPr/>
            </p14:nvContentPartPr>
            <p14:xfrm>
              <a:off x="31464" y="190899"/>
              <a:ext cx="14567472" cy="54863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0304" y="179710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234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  <p:sldLayoutId id="2147483725" r:id="rId36"/>
    <p:sldLayoutId id="2147483726" r:id="rId37"/>
    <p:sldLayoutId id="2147483727" r:id="rId38"/>
    <p:sldLayoutId id="2147483728" r:id="rId39"/>
    <p:sldLayoutId id="2147483729" r:id="rId40"/>
    <p:sldLayoutId id="2147483730" r:id="rId41"/>
    <p:sldLayoutId id="2147483731" r:id="rId42"/>
    <p:sldLayoutId id="2147483732" r:id="rId43"/>
    <p:sldLayoutId id="2147483733" r:id="rId44"/>
    <p:sldLayoutId id="2147483734" r:id="rId45"/>
    <p:sldLayoutId id="2147483735" r:id="rId46"/>
    <p:sldLayoutId id="2147483736" r:id="rId47"/>
    <p:sldLayoutId id="2147483737" r:id="rId48"/>
    <p:sldLayoutId id="2147483738" r:id="rId49"/>
    <p:sldLayoutId id="2147483739" r:id="rId50"/>
    <p:sldLayoutId id="2147483740" r:id="rId51"/>
  </p:sldLayoutIdLst>
  <p:hf sldNum="0"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6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</p:sldLayoutIdLst>
  <p:hf sldNum="0" hdr="0" ftr="0" dt="0"/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4466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33839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iPad Essentials 101 – Part 1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25612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578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564833"/>
            <a:ext cx="4884896" cy="610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Meet Your iPad</a:t>
            </a:r>
            <a:endParaRPr lang="en-US" sz="380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7926" y="1463873"/>
            <a:ext cx="488394" cy="4883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67926" y="2192655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Power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67926" y="2613184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 button that starts everything.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7926" y="3308033"/>
            <a:ext cx="488394" cy="48839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67926" y="4036814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Volume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267926" y="4457343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Control what you hear.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7926" y="5152192"/>
            <a:ext cx="488394" cy="4883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67926" y="5880973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Charging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67926" y="6301502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Keep it powered up and ready.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267926" y="6827996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Once you know where the buttons are, this stops feeling like a mystery.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6267926" y="7354491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Now it becomes a tool. And tools are meant to be used—not feared.</a:t>
            </a:r>
            <a:endParaRPr lang="en-US" sz="15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815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Turn On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40506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01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719393"/>
            <a:ext cx="4215289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864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Press button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293513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Press and hold the side button.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07437" y="340506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02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3719393"/>
            <a:ext cx="4215408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07437" y="3864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See screen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207437" y="4293513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 display lights up.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21203" y="340506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03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21203" y="3719393"/>
            <a:ext cx="4215289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621203" y="3864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Swipe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621203" y="4293513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Swipe to get started.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498312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Press and hold the button, and you're in business.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552390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That simple action is your starting point every time.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6053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938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Apple Logo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86168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Startup screen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0157579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63557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Normal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4132064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86168" y="43380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Wait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507742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When you see the Apple logo, everything is working exactly as it should.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80190" y="561820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That's your signal to just relax and let it load.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8467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Setup Basics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499247"/>
            <a:ext cx="4215289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47638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603778" y="320159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782372" y="335041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1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15008" y="39953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Language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15008" y="4424601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Choose your preferred language.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07437" y="3499247"/>
            <a:ext cx="4215408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207437" y="347638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017425" y="320159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196018" y="335041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2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28655" y="39953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Region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428655" y="4424601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Select your location.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621203" y="3499247"/>
            <a:ext cx="4215289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621203" y="347638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1431191" y="320159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609784" y="335041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3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842421" y="39953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Steps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42421" y="4424601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Follow along one step at a time.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93790" y="518660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 setup walks you through everything.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93790" y="572738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 don't need to know what's coming next—it will guide you step by step.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6546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938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Wi-Fi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9768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Connect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671179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77157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Internet access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4132064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43380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Required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507742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Wi-Fi is what brings this device to life.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3790" y="561820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Without it, it's limited. With it, it opens up the world.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341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Apple ID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550325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Account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3979545"/>
            <a:ext cx="343804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Your personal Apple account.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550325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Access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68127" y="3979545"/>
            <a:ext cx="343816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Unlocks apps, music, and more.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4302" y="3550325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Sync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398443" y="3979545"/>
            <a:ext cx="34381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Keeps everything connected and up to date.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483786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Your Apple ID is your key.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3786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It connects everything—apps, photos, settings—all tied to you.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7090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Privacy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487817"/>
            <a:ext cx="4215289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15008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Choices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15008" y="4138255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 decide what to share.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07437" y="3487817"/>
            <a:ext cx="4215408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28655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Flexible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28655" y="4138255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Nothing is set in stone.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21203" y="3487817"/>
            <a:ext cx="4215289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42421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Adjust later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42421" y="4138255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Change your mind anytime.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90025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 are always in control.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544103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Nothing here locks you in. You can change things later if needed.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5451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3502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Home Screen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052763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9768" y="32587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Starting point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671179" y="3052763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77157" y="32587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Safe place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973235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41792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Return anytime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491859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This is your home base.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3790" y="545937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If you ever feel lost, come back here. Think of it like your front door—everything starts and resets here.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20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Tap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50915" y="3639741"/>
            <a:ext cx="6565106" cy="1867733"/>
          </a:xfrm>
          <a:prstGeom prst="roundRect">
            <a:avLst>
              <a:gd name="adj" fmla="val 765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49273" y="383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The Core Action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9273" y="4346615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tap is all it takes.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9273" y="4842748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 pressure, no force—just a gentle touch.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64874" y="383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Key Points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64874" y="4346615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Light touch</a:t>
            </a:r>
            <a:endParaRPr lang="en-US" sz="1550" dirty="0">
              <a:latin typeface="Arial" panose="020B06040202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Primary action</a:t>
            </a:r>
            <a:endParaRPr lang="en-US" sz="1550" dirty="0">
              <a:latin typeface="Arial" panose="020B06040202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Simple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5396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0339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Swipe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321123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57330" y="2321123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69988" y="25423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Slide finger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69988" y="2971562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Glide your finger across the screen.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3708678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257330" y="3708678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569988" y="39298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Navigate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69988" y="4359116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Move between screens and pages.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80190" y="5096232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57330" y="5096232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69988" y="53174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Explore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569988" y="5746671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At first it feels odd—then it becomes second nature.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280190" y="650867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Swiping lets you move around naturally.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4849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05928"/>
            <a:ext cx="52891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iPad Essentials 101 – Part 1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623661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86168" y="28296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Getting Comfortable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80190" y="3544133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86168" y="3750112"/>
            <a:ext cx="31218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 Beginner-Friendly Session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90" y="448949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Welcome, and thanks for being here.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80190" y="503027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Today is about getting comfortable—not perfect, not fast—just comfortable.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557105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If this device has ever felt a little intimidating, that ends today. We're going to take it one simple step at a time. Nothing fancy. Nothing overwhelming. Just steady progress.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053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Core Gestures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467451"/>
            <a:ext cx="6422231" cy="1515785"/>
          </a:xfrm>
          <a:prstGeom prst="roundRect">
            <a:avLst>
              <a:gd name="adj" fmla="val 549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9768" y="267342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479" y="2837021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4671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Tap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14379" y="2467451"/>
            <a:ext cx="6422231" cy="1515785"/>
          </a:xfrm>
          <a:prstGeom prst="roundRect">
            <a:avLst>
              <a:gd name="adj" fmla="val 549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620357" y="267342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4068" y="2837021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20357" y="34671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Swipe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93790" y="4181594"/>
            <a:ext cx="6422231" cy="1515785"/>
          </a:xfrm>
          <a:prstGeom prst="roundRect">
            <a:avLst>
              <a:gd name="adj" fmla="val 549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999768" y="438757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4551164"/>
            <a:ext cx="267891" cy="267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9768" y="51812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Scroll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7414379" y="4181594"/>
            <a:ext cx="6422231" cy="1515785"/>
          </a:xfrm>
          <a:prstGeom prst="roundRect">
            <a:avLst>
              <a:gd name="adj" fmla="val 549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620357" y="438757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4068" y="4551164"/>
            <a:ext cx="267891" cy="2678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20357" y="51812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Home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93790" y="592062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These are your building blocks.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93790" y="646140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 don't need to master them today—just get comfortable seeing and trying them.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9212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Practice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709035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Try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4138255"/>
            <a:ext cx="343804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Give it a go—there's no wrong move.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709035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Explore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68127" y="4138255"/>
            <a:ext cx="343816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Wander around and see what you find.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4302" y="3709035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Repeat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398443" y="4138255"/>
            <a:ext cx="343816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This is how learning happens.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467903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This is your time to try things.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21981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Nothing goes wrong here. This is how learning happens.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815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Open Apps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40506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01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719393"/>
            <a:ext cx="4215289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864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Tap icon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293513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Find the app on your home screen and tap it.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07437" y="340506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02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3719393"/>
            <a:ext cx="4215408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07437" y="3864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Use app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207437" y="4293513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Do what you need to do inside the app.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21203" y="340506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03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21203" y="3719393"/>
            <a:ext cx="4215289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621203" y="3864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Return home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621203" y="4293513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Come back to your home base when done.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498312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Apps are just tools.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552390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Tap to open, use it, and come back home. That's the whole cycle.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8126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Comfort Practice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498175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9768" y="37041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Slow pace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207437" y="3498175"/>
            <a:ext cx="4215408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413415" y="37041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Repeat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621203" y="3498175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27181" y="37041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Build confidence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91446" y="4666774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Confidence comes from repetition—not speed.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790" y="4443532"/>
            <a:ext cx="22860" cy="764024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543079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Take your time.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4958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794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Control Center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585680"/>
            <a:ext cx="3679031" cy="1506736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01408" y="28068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Quick tools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01408" y="3236119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Everything you need at a glance.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57579" y="2585680"/>
            <a:ext cx="3679031" cy="1506736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378797" y="28068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Swipe access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78797" y="3236119"/>
            <a:ext cx="32365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Open it with a simple swipe from the corner.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90" y="4290774"/>
            <a:ext cx="7556421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01408" y="45119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Settings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01408" y="4941213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Adjust brightness, volume, and more.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80190" y="570321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Think of this as your shortcut panel.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280190" y="624399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Quick access without digging through menus.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20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Dock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50915" y="3639741"/>
            <a:ext cx="6565106" cy="1867733"/>
          </a:xfrm>
          <a:prstGeom prst="roundRect">
            <a:avLst>
              <a:gd name="adj" fmla="val 765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49273" y="383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Your Speed Dial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9273" y="4346615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 Dock is your speed dial.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9273" y="4842748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Your most-used apps are always right there.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64874" y="383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What It Does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64874" y="4346615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Favorites — your go-to apps</a:t>
            </a:r>
            <a:endParaRPr lang="en-US" sz="1550" dirty="0">
              <a:latin typeface="Arial" panose="020B06040202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Quick launch — one tap away</a:t>
            </a:r>
            <a:endParaRPr lang="en-US" sz="1550" dirty="0">
              <a:latin typeface="Arial" panose="020B06040202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Always there — at the bottom of every screen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2005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App Library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336965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0811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All apps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510326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 app you have is stored here.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336965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0811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Organized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23986" y="4510326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Automatically sorted into categories.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4302" y="3336965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0811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Searchable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54302" y="4510326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Can't find something? Just search for it.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505110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If you can't find something, it's not gone.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59188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It's just stored differently.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219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Settings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329107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332910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Adjust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83588" y="3979545"/>
            <a:ext cx="37042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Customize how your iPad works for you.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7437" y="3329107"/>
            <a:ext cx="4215408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184577" y="332910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97235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Explore safely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497235" y="3979545"/>
            <a:ext cx="37043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Look around without worry.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621203" y="3329107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598343" y="332910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911001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 risk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911001" y="3979545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Nothing breaks. Everything can be changed back.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505908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Settings look intimidating—but they're safe.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559986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 can explore without worry.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5165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Notifications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768566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9768" y="39745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Alerts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207437" y="3768566"/>
            <a:ext cx="4215408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413415" y="39745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Messages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621203" y="3768566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27181" y="39745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Manageable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91446" y="4937165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You're in control of what gets your attention.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790" y="4713923"/>
            <a:ext cx="22860" cy="764024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4794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564833"/>
            <a:ext cx="4884896" cy="610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Safari</a:t>
            </a:r>
            <a:endParaRPr lang="en-US" sz="380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7926" y="1463873"/>
            <a:ext cx="488394" cy="4883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67926" y="2192655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Browse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67926" y="2613184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Visit any website with ease.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7926" y="3308033"/>
            <a:ext cx="488394" cy="48839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67926" y="4036814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Search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267926" y="4457343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Type a question or topic and find answers.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7926" y="5152192"/>
            <a:ext cx="488394" cy="4883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67926" y="5880973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Explore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67926" y="6301502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 whole internet is at your fingertips.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267926" y="6827996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This is your window to the internet.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6267926" y="7354491"/>
            <a:ext cx="7580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Simple and powerful.</a:t>
            </a:r>
            <a:endParaRPr lang="en-US" sz="15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5561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34158"/>
            <a:ext cx="53618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Welcome CSC Members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751892"/>
            <a:ext cx="7556421" cy="752594"/>
          </a:xfrm>
          <a:prstGeom prst="roundRect">
            <a:avLst>
              <a:gd name="adj" fmla="val 1107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01408" y="2973110"/>
            <a:ext cx="3249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Relaxed, no-pressure session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80190" y="3702844"/>
            <a:ext cx="7556421" cy="752594"/>
          </a:xfrm>
          <a:prstGeom prst="roundRect">
            <a:avLst>
              <a:gd name="adj" fmla="val 1107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01408" y="3924062"/>
            <a:ext cx="24869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Practical everyday use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90" y="467868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Welcome, Cromwell Senior Center members.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80190" y="521946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You're in the right place. This is a no-pressure session. You don't need to remember everything—we're just looking for a few things that click.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607778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If you walk out of here feeling even a little more comfortable, that's a win.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5342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938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Photos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86168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View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0157579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63557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Zoom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4132064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86168" y="43380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Swipe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507742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Photos are meant to be enjoyed.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80190" y="561820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Simple gestures bring them to life.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7090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Notes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487817"/>
            <a:ext cx="4215289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15008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Write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15008" y="4138255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Jot down anything you want to remember.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07437" y="3487817"/>
            <a:ext cx="4215408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28655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Save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28655" y="4138255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Everything saves automatically.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21203" y="3487817"/>
            <a:ext cx="4215289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42421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Organize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42421" y="4138255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Keep your thoughts tidy and easy to find.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90025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Notes quickly becomes a favorite.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544103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Simple, reliable, always there.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5561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938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Keyboard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86168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On-screen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0157579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63557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Tap typing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4132064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86168" y="43380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Flexible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507742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Typing takes time.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80190" y="561820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And that's perfectly okay.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341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Typing Comfort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550325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Slow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3979545"/>
            <a:ext cx="343804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There's no timer. Go at your own pace.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550325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Accurate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68127" y="3979545"/>
            <a:ext cx="34381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Focus on hitting the right keys, not speed.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4302" y="3550325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Practice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398443" y="3979545"/>
            <a:ext cx="343816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Accuracy grows with time.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483786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Slow and steady wins here.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3786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Accuracy grows with time.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20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Siri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50915" y="3639741"/>
            <a:ext cx="6565106" cy="1867733"/>
          </a:xfrm>
          <a:prstGeom prst="roundRect">
            <a:avLst>
              <a:gd name="adj" fmla="val 765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49273" y="383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Just Talk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9273" y="4346615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If typing feels like too much—just talk.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9273" y="4842748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Siri is there to help.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64874" y="383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What You Can Do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64874" y="4346615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Voice help — ask anything out loud</a:t>
            </a:r>
            <a:endParaRPr lang="en-US" sz="1550" dirty="0">
              <a:latin typeface="Arial" panose="020B06040202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Ask — get answers instantly</a:t>
            </a:r>
            <a:endParaRPr lang="en-US" sz="1550" dirty="0">
              <a:latin typeface="Arial" panose="020B06040202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Command — open apps, set reminders, and more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8126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Mistakes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498175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9768" y="37041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Normal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207437" y="3498175"/>
            <a:ext cx="4215408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413415" y="37041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Expected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621203" y="3498175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27181" y="37041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Helpful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91446" y="4666774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Mistakes aren't problems—they're part of learning.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91446" y="5207556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Everyone makes them.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4443532"/>
            <a:ext cx="22860" cy="1304806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2932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Getting Unstuck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24623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01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560564"/>
            <a:ext cx="4215289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7054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Pause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134683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Take a breath. Don't panic.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07437" y="324623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02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3560564"/>
            <a:ext cx="4215408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07437" y="37054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Home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207437" y="4134683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Press the home button to return to your safe place.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21203" y="324623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03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21203" y="3560564"/>
            <a:ext cx="4215289" cy="2286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621203" y="37054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Retry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621203" y="4134683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Try again from a fresh start.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51418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When something feels off—pause, go home, and reset.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568261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That solves most situations.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845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Confidence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091446" y="3709154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510677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618" y="3659505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3043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Repeat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2148" y="4733568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Do it again and again.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505093" y="3411498"/>
            <a:ext cx="3917633" cy="198358"/>
          </a:xfrm>
          <a:prstGeom prst="roundRect">
            <a:avLst>
              <a:gd name="adj" fmla="val 420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437" y="3213021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6265" y="3361849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40066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Explore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05795" y="4435912"/>
            <a:ext cx="38186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Try new things without fear.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918859" y="3113842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621203" y="2915364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0031" y="3064193"/>
            <a:ext cx="297656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7090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Grow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19561" y="4138255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 little success counts.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93790" y="547270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Confidence builds in small steps.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93790" y="601349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 little success counts.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6765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938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Review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9768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learned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671179" y="3211592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77157" y="3417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tried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4132064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43380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progressed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507742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You've already made real progress today.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3790" y="561820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More than you probably expected.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4751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Your Compass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064431"/>
            <a:ext cx="642223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3064431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32856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Can't break it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83588" y="3714869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Nothing is permanent. Everything is reversible.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14379" y="3064431"/>
            <a:ext cx="642223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91519" y="3064431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704177" y="32856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 rush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04177" y="3714869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Your pace is the right pace.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4451985"/>
            <a:ext cx="642223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70930" y="4451985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83588" y="46732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Mistakes OK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83588" y="5102423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They're expected and helpful.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14379" y="4451985"/>
            <a:ext cx="642223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391519" y="4451985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704177" y="46732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Stay curious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04177" y="5102423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Curiosity is your greatest tool.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586442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Keep these ideas with you—they'll guide everything you do going forward.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CA4F03-99E2-4171-2B29-DC8C885752C9}"/>
              </a:ext>
            </a:extLst>
          </p:cNvPr>
          <p:cNvGrpSpPr/>
          <p:nvPr/>
        </p:nvGrpSpPr>
        <p:grpSpPr>
          <a:xfrm>
            <a:off x="1742779" y="1657439"/>
            <a:ext cx="10869017" cy="4651518"/>
            <a:chOff x="793790" y="3015496"/>
            <a:chExt cx="13042820" cy="5581822"/>
          </a:xfrm>
        </p:grpSpPr>
        <p:sp>
          <p:nvSpPr>
            <p:cNvPr id="3" name="Text 0">
              <a:extLst>
                <a:ext uri="{FF2B5EF4-FFF2-40B4-BE49-F238E27FC236}">
                  <a16:creationId xmlns:a16="http://schemas.microsoft.com/office/drawing/2014/main" id="{8AB0498C-841C-5140-925F-E4D49940B850}"/>
                </a:ext>
              </a:extLst>
            </p:cNvPr>
            <p:cNvSpPr/>
            <p:nvPr/>
          </p:nvSpPr>
          <p:spPr>
            <a:xfrm>
              <a:off x="793790" y="3015496"/>
              <a:ext cx="6068497" cy="58912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761970">
                <a:lnSpc>
                  <a:spcPts val="3833"/>
                </a:lnSpc>
                <a:defRPr/>
              </a:pPr>
              <a:r>
                <a:rPr lang="en-US" sz="3083" dirty="0">
                  <a:solidFill>
                    <a:srgbClr val="030303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Meet Jim Kallaugher: </a:t>
              </a:r>
              <a:r>
                <a:rPr lang="en-US" sz="3083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CSC Member &amp; Volunteer</a:t>
              </a:r>
              <a:endParaRPr lang="en-US" sz="3083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" name="Shape 1">
              <a:extLst>
                <a:ext uri="{FF2B5EF4-FFF2-40B4-BE49-F238E27FC236}">
                  <a16:creationId xmlns:a16="http://schemas.microsoft.com/office/drawing/2014/main" id="{8F869A38-D9BA-1AAA-845F-E2D17EEF07FB}"/>
                </a:ext>
              </a:extLst>
            </p:cNvPr>
            <p:cNvSpPr/>
            <p:nvPr/>
          </p:nvSpPr>
          <p:spPr>
            <a:xfrm>
              <a:off x="793790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761970"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Shape 2">
              <a:extLst>
                <a:ext uri="{FF2B5EF4-FFF2-40B4-BE49-F238E27FC236}">
                  <a16:creationId xmlns:a16="http://schemas.microsoft.com/office/drawing/2014/main" id="{F9212363-7850-8C1B-1E83-4BBFDBE84713}"/>
                </a:ext>
              </a:extLst>
            </p:cNvPr>
            <p:cNvSpPr/>
            <p:nvPr/>
          </p:nvSpPr>
          <p:spPr>
            <a:xfrm>
              <a:off x="982266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761970">
                <a:defRPr/>
              </a:pPr>
              <a:endParaRPr lang="en-US" sz="15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6" name="Image 1" descr="preencoded.png">
              <a:extLst>
                <a:ext uri="{FF2B5EF4-FFF2-40B4-BE49-F238E27FC236}">
                  <a16:creationId xmlns:a16="http://schemas.microsoft.com/office/drawing/2014/main" id="{BB0313ED-21B7-0A2F-1D8D-80A6DB65F85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37761" y="4231362"/>
              <a:ext cx="254437" cy="254437"/>
            </a:xfrm>
            <a:prstGeom prst="rect">
              <a:avLst/>
            </a:prstGeom>
          </p:spPr>
        </p:pic>
        <p:sp>
          <p:nvSpPr>
            <p:cNvPr id="7" name="Text 3">
              <a:extLst>
                <a:ext uri="{FF2B5EF4-FFF2-40B4-BE49-F238E27FC236}">
                  <a16:creationId xmlns:a16="http://schemas.microsoft.com/office/drawing/2014/main" id="{029CFE71-4D16-F8BC-570D-D3F6E6F68223}"/>
                </a:ext>
              </a:extLst>
            </p:cNvPr>
            <p:cNvSpPr/>
            <p:nvPr/>
          </p:nvSpPr>
          <p:spPr>
            <a:xfrm>
              <a:off x="1008162" y="4706124"/>
              <a:ext cx="2356842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761970">
                <a:lnSpc>
                  <a:spcPts val="1917"/>
                </a:lnSpc>
                <a:defRPr/>
              </a:pPr>
              <a:r>
                <a:rPr lang="en-US" sz="1542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Red Glen Electronics</a:t>
              </a:r>
              <a:endParaRPr lang="en-US" sz="1542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Text 4">
              <a:extLst>
                <a:ext uri="{FF2B5EF4-FFF2-40B4-BE49-F238E27FC236}">
                  <a16:creationId xmlns:a16="http://schemas.microsoft.com/office/drawing/2014/main" id="{88148238-5D54-9B8E-9039-65F46AE54687}"/>
                </a:ext>
              </a:extLst>
            </p:cNvPr>
            <p:cNvSpPr/>
            <p:nvPr/>
          </p:nvSpPr>
          <p:spPr>
            <a:xfrm>
              <a:off x="1008162" y="5050334"/>
              <a:ext cx="3845004" cy="9051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61970">
                <a:lnSpc>
                  <a:spcPts val="1958"/>
                </a:lnSpc>
                <a:defRPr/>
              </a:pPr>
              <a: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Founder and operator, with</a:t>
              </a:r>
              <a:b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</a:br>
              <a: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friendly </a:t>
              </a:r>
              <a:r>
                <a:rPr lang="en-US" sz="1667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“Home Tech Help for Hire” </a:t>
              </a: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</a:t>
              </a:r>
              <a: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or Boomers.</a:t>
              </a:r>
              <a:b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</a:br>
              <a:endParaRPr lang="en-US" sz="1667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Shape 5">
              <a:extLst>
                <a:ext uri="{FF2B5EF4-FFF2-40B4-BE49-F238E27FC236}">
                  <a16:creationId xmlns:a16="http://schemas.microsoft.com/office/drawing/2014/main" id="{1AF9473A-129D-93C9-003A-D5165248BE51}"/>
                </a:ext>
              </a:extLst>
            </p:cNvPr>
            <p:cNvSpPr/>
            <p:nvPr/>
          </p:nvSpPr>
          <p:spPr>
            <a:xfrm>
              <a:off x="5213827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761970">
                <a:defRPr/>
              </a:pPr>
              <a:endParaRPr lang="en-US" sz="15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59EB40E1-6FAD-AA1C-5ED8-73D3FA6AF567}"/>
                </a:ext>
              </a:extLst>
            </p:cNvPr>
            <p:cNvSpPr/>
            <p:nvPr/>
          </p:nvSpPr>
          <p:spPr>
            <a:xfrm>
              <a:off x="5392698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761970">
                <a:defRPr/>
              </a:pPr>
              <a:endParaRPr lang="en-US" sz="15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11" name="Image 2" descr="preencoded.png">
              <a:extLst>
                <a:ext uri="{FF2B5EF4-FFF2-40B4-BE49-F238E27FC236}">
                  <a16:creationId xmlns:a16="http://schemas.microsoft.com/office/drawing/2014/main" id="{F1236ADF-AB91-703A-FADA-96A2FEF056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48193" y="4231362"/>
              <a:ext cx="254437" cy="254437"/>
            </a:xfrm>
            <a:prstGeom prst="rect">
              <a:avLst/>
            </a:prstGeom>
          </p:spPr>
        </p:pic>
        <p:sp>
          <p:nvSpPr>
            <p:cNvPr id="12" name="Text 7">
              <a:extLst>
                <a:ext uri="{FF2B5EF4-FFF2-40B4-BE49-F238E27FC236}">
                  <a16:creationId xmlns:a16="http://schemas.microsoft.com/office/drawing/2014/main" id="{1C030A06-0019-5236-D7AC-62A1F50E0977}"/>
                </a:ext>
              </a:extLst>
            </p:cNvPr>
            <p:cNvSpPr/>
            <p:nvPr/>
          </p:nvSpPr>
          <p:spPr>
            <a:xfrm>
              <a:off x="5392698" y="4730948"/>
              <a:ext cx="2356842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761970">
                <a:lnSpc>
                  <a:spcPts val="1917"/>
                </a:lnSpc>
                <a:defRPr/>
              </a:pPr>
              <a:r>
                <a:rPr lang="en-US" sz="1542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Weekly Tech Tuesdays</a:t>
              </a:r>
              <a:endParaRPr lang="en-US" sz="1542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Text 8">
              <a:extLst>
                <a:ext uri="{FF2B5EF4-FFF2-40B4-BE49-F238E27FC236}">
                  <a16:creationId xmlns:a16="http://schemas.microsoft.com/office/drawing/2014/main" id="{5253E0FF-C417-892A-4FED-828DDA3F2278}"/>
                </a:ext>
              </a:extLst>
            </p:cNvPr>
            <p:cNvSpPr/>
            <p:nvPr/>
          </p:nvSpPr>
          <p:spPr>
            <a:xfrm>
              <a:off x="5392698" y="5113436"/>
              <a:ext cx="3845004" cy="9051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61970">
                <a:lnSpc>
                  <a:spcPts val="1958"/>
                </a:lnSpc>
                <a:defRPr/>
              </a:pPr>
              <a:r>
                <a:rPr lang="en-US" sz="1667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Volunteer</a:t>
              </a: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667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tech support </a:t>
              </a:r>
              <a: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and guidance to community members on Tuesday afternoons.</a:t>
              </a:r>
              <a:endParaRPr lang="en-US" sz="1667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6D4D5EE3-7F0C-51EF-31A9-4A20396D9502}"/>
                </a:ext>
              </a:extLst>
            </p:cNvPr>
            <p:cNvSpPr/>
            <p:nvPr/>
          </p:nvSpPr>
          <p:spPr>
            <a:xfrm>
              <a:off x="9614654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761970">
                <a:defRPr/>
              </a:pPr>
              <a:endParaRPr lang="en-US" sz="15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A5A626BB-61CE-575A-1BC7-8FCEB64CECBD}"/>
                </a:ext>
              </a:extLst>
            </p:cNvPr>
            <p:cNvSpPr/>
            <p:nvPr/>
          </p:nvSpPr>
          <p:spPr>
            <a:xfrm>
              <a:off x="9803130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761970">
                <a:defRPr/>
              </a:pPr>
              <a:endParaRPr lang="en-US" sz="15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16" name="Image 3" descr="preencoded.png">
              <a:extLst>
                <a:ext uri="{FF2B5EF4-FFF2-40B4-BE49-F238E27FC236}">
                  <a16:creationId xmlns:a16="http://schemas.microsoft.com/office/drawing/2014/main" id="{0A530BD1-C773-5071-36BF-947AE55ACE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58626" y="4231362"/>
              <a:ext cx="254437" cy="254437"/>
            </a:xfrm>
            <a:prstGeom prst="rect">
              <a:avLst/>
            </a:prstGeom>
          </p:spPr>
        </p:pic>
        <p:sp>
          <p:nvSpPr>
            <p:cNvPr id="17" name="Text 11">
              <a:extLst>
                <a:ext uri="{FF2B5EF4-FFF2-40B4-BE49-F238E27FC236}">
                  <a16:creationId xmlns:a16="http://schemas.microsoft.com/office/drawing/2014/main" id="{2CF72986-8D4E-4737-90E6-0AB19E2FD844}"/>
                </a:ext>
              </a:extLst>
            </p:cNvPr>
            <p:cNvSpPr/>
            <p:nvPr/>
          </p:nvSpPr>
          <p:spPr>
            <a:xfrm>
              <a:off x="9803130" y="4730948"/>
              <a:ext cx="2640687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761970">
                <a:lnSpc>
                  <a:spcPts val="1917"/>
                </a:lnSpc>
                <a:defRPr/>
              </a:pPr>
              <a:r>
                <a:rPr lang="en-US" sz="1542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Monthly Tech Presentations</a:t>
              </a:r>
              <a:endParaRPr lang="en-US" sz="1542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Text 12">
              <a:extLst>
                <a:ext uri="{FF2B5EF4-FFF2-40B4-BE49-F238E27FC236}">
                  <a16:creationId xmlns:a16="http://schemas.microsoft.com/office/drawing/2014/main" id="{C00F8E67-CDB0-A15B-CFB2-ECD2F62F22A2}"/>
                </a:ext>
              </a:extLst>
            </p:cNvPr>
            <p:cNvSpPr/>
            <p:nvPr/>
          </p:nvSpPr>
          <p:spPr>
            <a:xfrm>
              <a:off x="9803130" y="5072740"/>
              <a:ext cx="3845004" cy="12054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61970">
                <a:lnSpc>
                  <a:spcPts val="1958"/>
                </a:lnSpc>
                <a:defRPr/>
              </a:pPr>
              <a: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Conduct </a:t>
              </a:r>
              <a:r>
                <a:rPr lang="en-US" sz="1667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tech topic seminars </a:t>
              </a:r>
              <a:r>
                <a:rPr lang="en-US" sz="1667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for better understanding &amp; to encourage </a:t>
              </a:r>
              <a:r>
                <a:rPr lang="en-US" sz="1667" dirty="0">
                  <a:solidFill>
                    <a:prstClr val="black"/>
                  </a:solidFill>
                  <a:latin typeface="Aptos" panose="02110004020202020204"/>
                </a:rPr>
                <a:t>confidence</a:t>
              </a:r>
              <a:endParaRPr lang="en-US" sz="1667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Text 13">
              <a:extLst>
                <a:ext uri="{FF2B5EF4-FFF2-40B4-BE49-F238E27FC236}">
                  <a16:creationId xmlns:a16="http://schemas.microsoft.com/office/drawing/2014/main" id="{C5074CF5-8BD2-4F05-8F4B-4541CFD71CF5}"/>
                </a:ext>
              </a:extLst>
            </p:cNvPr>
            <p:cNvSpPr/>
            <p:nvPr/>
          </p:nvSpPr>
          <p:spPr>
            <a:xfrm>
              <a:off x="888087" y="7118390"/>
              <a:ext cx="12760047" cy="60340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61970">
                <a:lnSpc>
                  <a:spcPts val="1958"/>
                </a:lnSpc>
                <a:defRPr/>
              </a:pPr>
              <a:r>
                <a:rPr lang="en-US" sz="2333" b="1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With </a:t>
              </a:r>
              <a:r>
                <a:rPr lang="en-US" sz="2333" b="1" dirty="0">
                  <a:solidFill>
                    <a:prstClr val="black"/>
                  </a:solidFill>
                  <a:latin typeface="Aptos" panose="02110004020202020204"/>
                </a:rPr>
                <a:t>25+ years of experience making technology clear, simple, and accessible.</a:t>
              </a:r>
              <a:endParaRPr lang="en-US" sz="2333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Shape 14">
              <a:extLst>
                <a:ext uri="{FF2B5EF4-FFF2-40B4-BE49-F238E27FC236}">
                  <a16:creationId xmlns:a16="http://schemas.microsoft.com/office/drawing/2014/main" id="{9543C2A0-ECD2-E7DA-8121-6E63B58CA47A}"/>
                </a:ext>
              </a:extLst>
            </p:cNvPr>
            <p:cNvSpPr/>
            <p:nvPr/>
          </p:nvSpPr>
          <p:spPr>
            <a:xfrm>
              <a:off x="793790" y="6543318"/>
              <a:ext cx="22860" cy="1027509"/>
            </a:xfrm>
            <a:prstGeom prst="rect">
              <a:avLst/>
            </a:prstGeom>
            <a:solidFill>
              <a:srgbClr val="1C9770"/>
            </a:solidFill>
            <a:ln/>
          </p:spPr>
          <p:txBody>
            <a:bodyPr/>
            <a:lstStyle/>
            <a:p>
              <a:pPr defTabSz="761970">
                <a:defRPr/>
              </a:pPr>
              <a:endParaRPr lang="en-US" sz="15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2B54EA-BC72-5F1F-C3A8-5788302C3EA9}"/>
                </a:ext>
              </a:extLst>
            </p:cNvPr>
            <p:cNvSpPr txBox="1"/>
            <p:nvPr/>
          </p:nvSpPr>
          <p:spPr>
            <a:xfrm>
              <a:off x="805219" y="8055708"/>
              <a:ext cx="8350865" cy="54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1970">
                <a:buClr>
                  <a:srgbClr val="000000"/>
                </a:buClr>
                <a:defRPr/>
              </a:pPr>
              <a:endParaRPr lang="en-US" sz="2333" b="1" kern="0" dirty="0">
                <a:solidFill>
                  <a:srgbClr val="E97132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796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5342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022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Wrap-Up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717959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9768" y="29239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Great job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671179" y="2717959"/>
            <a:ext cx="367903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77157" y="29239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showed up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638431"/>
            <a:ext cx="7556421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38444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learned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91446" y="4807029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 showed up. You tried. You learned.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1446" y="5347811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That's how confidence is built—step by step.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91446" y="5888593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And you've just taken the most important first step.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93790" y="4583787"/>
            <a:ext cx="22860" cy="1845588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1536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Belong Here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932277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belong here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4361498"/>
            <a:ext cx="343804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 matter your starting point. Some people are brand new, some have tried before. Doesn't matter.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932277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 wrong questions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68127" y="4361498"/>
            <a:ext cx="34381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 question is a good question. Ask freely, ask often.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4302" y="3932277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 wrong pace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398443" y="4361498"/>
            <a:ext cx="343816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This is your pace, not anybody else's.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53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 3-Part Journey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43451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8355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Part 1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2148" y="4264819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Comfortable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843451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38355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Part 2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39715" y="4264819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Everyday Use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843451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38355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Part 3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87282" y="4264819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Make It Yours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50039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We've split this into three parts for a reason.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54474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Today is just about getting comfortable. Next time, we'll start using it more. And then we'll make it your own.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93790" y="608552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We're not trying to do everything today—and that's on purpose.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372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Can't Break It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180636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9768" y="3386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You can't break it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207437" y="3180636"/>
            <a:ext cx="4215408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413415" y="3386614"/>
            <a:ext cx="25715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Mistakes are reversible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621203" y="3180636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27181" y="3386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Nothing permanent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12599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This is the most important idea of the day—you cannot break this iPad.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466677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You might tap the wrong thing. You might end up somewhere strange. Happens to everyone.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520755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Nothing explodes. Nothing disappears forever. Apple is not sending a squad car to your driveway.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574833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Everything can be undone.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5834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0339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Unboxing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321123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70930" y="2321123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83588" y="25423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Take your time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83588" y="2971562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There's no race here.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708678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70930" y="3708678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83588" y="39298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No rush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83588" y="4359116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Look at it, hold it, get a feel for it.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93790" y="5096232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70930" y="5096232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83588" y="53174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Get familiar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83588" y="5746671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Familiarity is the first step toward confidence.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3790" y="650867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Opening the iPad is your first step.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61087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3026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F6FF3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What's in the Box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048000"/>
            <a:ext cx="7556421" cy="1428988"/>
          </a:xfrm>
          <a:prstGeom prst="roundRect">
            <a:avLst>
              <a:gd name="adj" fmla="val 583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01410" y="3055620"/>
            <a:ext cx="3770590" cy="706874"/>
          </a:xfrm>
          <a:prstGeom prst="roundRect">
            <a:avLst>
              <a:gd name="adj" fmla="val 1179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9768" y="32539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iPad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572000" y="3055620"/>
            <a:ext cx="3770590" cy="706874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572000" y="3055620"/>
            <a:ext cx="22860" cy="706874"/>
          </a:xfrm>
          <a:prstGeom prst="roundRect">
            <a:avLst>
              <a:gd name="adj" fmla="val 36465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70358" y="32539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Cable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01410" y="3762494"/>
            <a:ext cx="7541181" cy="706874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01410" y="3762494"/>
            <a:ext cx="7541181" cy="22860"/>
          </a:xfrm>
          <a:prstGeom prst="roundRect">
            <a:avLst>
              <a:gd name="adj" fmla="val 36465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99768" y="39608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66666"/>
                </a:solidFill>
                <a:latin typeface="Arial" panose="020B0604020202020204" pitchFamily="34" charset="0"/>
                <a:ea typeface="Roboto Medium" pitchFamily="34" charset="-122"/>
                <a:cs typeface="Arial" panose="020B0604020202020204" pitchFamily="34" charset="0"/>
              </a:rPr>
              <a:t>Adapter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93790" y="470023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What you see is what you get—simple and straightforward.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93790" y="524101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 mystery parts, no extras you need to figure out.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93790" y="57817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Just the basics to get you going.</a:t>
            </a: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GE_Training_Template_Lite_v1.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E8C12B79-EE0A-41C2-BFB9-6CB89314748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1DB07735-DD6F-4A8B-B03E-6C6C0C278D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RGE_Training_Template_Lite_v1.1_GOLD</Template>
  <TotalTime>20</TotalTime>
  <Words>1674</Words>
  <Application>Microsoft Office PowerPoint</Application>
  <PresentationFormat>Custom</PresentationFormat>
  <Paragraphs>356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Calibri</vt:lpstr>
      <vt:lpstr>Aptos</vt:lpstr>
      <vt:lpstr>Arial</vt:lpstr>
      <vt:lpstr>RGE_Training_Template_Lite_v1.0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Jim Kallaugher</cp:lastModifiedBy>
  <cp:revision>1</cp:revision>
  <dcterms:created xsi:type="dcterms:W3CDTF">2026-04-01T09:34:17Z</dcterms:created>
  <dcterms:modified xsi:type="dcterms:W3CDTF">2026-04-01T20:00:15Z</dcterms:modified>
</cp:coreProperties>
</file>