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4" r:id="rId2"/>
  </p:sldMasterIdLst>
  <p:notesMasterIdLst>
    <p:notesMasterId r:id="rId39"/>
  </p:notesMasterIdLst>
  <p:sldIdLst>
    <p:sldId id="257" r:id="rId3"/>
    <p:sldId id="295" r:id="rId4"/>
    <p:sldId id="29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8" r:id="rId36"/>
    <p:sldId id="299"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F62C-8EF3-4CA3-AA13-3C6031273303}" v="1" dt="2026-01-23T17:20:57.144"/>
    <p1510:client id="{1C9EA828-1193-475D-A812-F4046AA3F813}" v="3" dt="2026-01-24T08:10:13.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90" autoAdjust="0"/>
    <p:restoredTop sz="94660"/>
  </p:normalViewPr>
  <p:slideViewPr>
    <p:cSldViewPr snapToGrid="0">
      <p:cViewPr varScale="1">
        <p:scale>
          <a:sx n="118" d="100"/>
          <a:sy n="118" d="100"/>
        </p:scale>
        <p:origin x="1536" y="288"/>
      </p:cViewPr>
      <p:guideLst/>
    </p:cSldViewPr>
  </p:slideViewPr>
  <p:notesTextViewPr>
    <p:cViewPr>
      <p:scale>
        <a:sx n="1" d="1"/>
        <a:sy n="1" d="1"/>
      </p:scale>
      <p:origin x="0" y="0"/>
    </p:cViewPr>
  </p:notesTextViewPr>
  <p:notesViewPr>
    <p:cSldViewPr snapToGrid="0">
      <p:cViewPr varScale="1">
        <p:scale>
          <a:sx n="101" d="100"/>
          <a:sy n="101" d="100"/>
        </p:scale>
        <p:origin x="4358"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Kallaugher" userId="74937c8e0c673700" providerId="LiveId" clId="{5D15B9F7-B7D2-4DA6-85AC-EA34AFD29FF3}"/>
    <pc:docChg chg="undo custSel delSld modSld sldOrd delMainMaster modMainMaster">
      <pc:chgData name="Jim Kallaugher" userId="74937c8e0c673700" providerId="LiveId" clId="{5D15B9F7-B7D2-4DA6-85AC-EA34AFD29FF3}" dt="2026-01-24T08:09:57.111" v="93" actId="20577"/>
      <pc:docMkLst>
        <pc:docMk/>
      </pc:docMkLst>
      <pc:sldChg chg="del">
        <pc:chgData name="Jim Kallaugher" userId="74937c8e0c673700" providerId="LiveId" clId="{5D15B9F7-B7D2-4DA6-85AC-EA34AFD29FF3}" dt="2026-01-23T17:22:21.955" v="1" actId="2696"/>
        <pc:sldMkLst>
          <pc:docMk/>
          <pc:sldMk cId="1682332779" sldId="256"/>
        </pc:sldMkLst>
      </pc:sldChg>
      <pc:sldChg chg="modSp mod modNotes">
        <pc:chgData name="Jim Kallaugher" userId="74937c8e0c673700" providerId="LiveId" clId="{5D15B9F7-B7D2-4DA6-85AC-EA34AFD29FF3}" dt="2026-01-24T07:34:46.269" v="31" actId="255"/>
        <pc:sldMkLst>
          <pc:docMk/>
          <pc:sldMk cId="0" sldId="257"/>
        </pc:sldMkLst>
        <pc:picChg chg="mod">
          <ac:chgData name="Jim Kallaugher" userId="74937c8e0c673700" providerId="LiveId" clId="{5D15B9F7-B7D2-4DA6-85AC-EA34AFD29FF3}" dt="2026-01-23T17:48:25.768" v="29" actId="14100"/>
          <ac:picMkLst>
            <pc:docMk/>
            <pc:sldMk cId="0" sldId="257"/>
            <ac:picMk id="2" creationId="{00000000-0000-0000-0000-000000000000}"/>
          </ac:picMkLst>
        </pc:picChg>
      </pc:sldChg>
      <pc:sldChg chg="modNotes">
        <pc:chgData name="Jim Kallaugher" userId="74937c8e0c673700" providerId="LiveId" clId="{5D15B9F7-B7D2-4DA6-85AC-EA34AFD29FF3}" dt="2026-01-24T07:36:44.091" v="44" actId="255"/>
        <pc:sldMkLst>
          <pc:docMk/>
          <pc:sldMk cId="0" sldId="258"/>
        </pc:sldMkLst>
      </pc:sldChg>
      <pc:sldChg chg="modNotes">
        <pc:chgData name="Jim Kallaugher" userId="74937c8e0c673700" providerId="LiveId" clId="{5D15B9F7-B7D2-4DA6-85AC-EA34AFD29FF3}" dt="2026-01-24T07:37:01.338" v="45" actId="255"/>
        <pc:sldMkLst>
          <pc:docMk/>
          <pc:sldMk cId="0" sldId="259"/>
        </pc:sldMkLst>
      </pc:sldChg>
      <pc:sldChg chg="modNotes">
        <pc:chgData name="Jim Kallaugher" userId="74937c8e0c673700" providerId="LiveId" clId="{5D15B9F7-B7D2-4DA6-85AC-EA34AFD29FF3}" dt="2026-01-24T07:37:19.516" v="46" actId="255"/>
        <pc:sldMkLst>
          <pc:docMk/>
          <pc:sldMk cId="0" sldId="260"/>
        </pc:sldMkLst>
      </pc:sldChg>
      <pc:sldChg chg="modSp mod modNotes">
        <pc:chgData name="Jim Kallaugher" userId="74937c8e0c673700" providerId="LiveId" clId="{5D15B9F7-B7D2-4DA6-85AC-EA34AFD29FF3}" dt="2026-01-24T07:37:27.879" v="47" actId="255"/>
        <pc:sldMkLst>
          <pc:docMk/>
          <pc:sldMk cId="0" sldId="261"/>
        </pc:sldMkLst>
        <pc:picChg chg="mod">
          <ac:chgData name="Jim Kallaugher" userId="74937c8e0c673700" providerId="LiveId" clId="{5D15B9F7-B7D2-4DA6-85AC-EA34AFD29FF3}" dt="2026-01-23T17:44:32.634" v="7" actId="14100"/>
          <ac:picMkLst>
            <pc:docMk/>
            <pc:sldMk cId="0" sldId="261"/>
            <ac:picMk id="2" creationId="{00000000-0000-0000-0000-000000000000}"/>
          </ac:picMkLst>
        </pc:picChg>
      </pc:sldChg>
      <pc:sldChg chg="modNotes">
        <pc:chgData name="Jim Kallaugher" userId="74937c8e0c673700" providerId="LiveId" clId="{5D15B9F7-B7D2-4DA6-85AC-EA34AFD29FF3}" dt="2026-01-24T07:37:40.062" v="48" actId="255"/>
        <pc:sldMkLst>
          <pc:docMk/>
          <pc:sldMk cId="0" sldId="262"/>
        </pc:sldMkLst>
      </pc:sldChg>
      <pc:sldChg chg="modNotes">
        <pc:chgData name="Jim Kallaugher" userId="74937c8e0c673700" providerId="LiveId" clId="{5D15B9F7-B7D2-4DA6-85AC-EA34AFD29FF3}" dt="2026-01-24T07:37:53.194" v="49" actId="255"/>
        <pc:sldMkLst>
          <pc:docMk/>
          <pc:sldMk cId="0" sldId="263"/>
        </pc:sldMkLst>
      </pc:sldChg>
      <pc:sldChg chg="modSp mod modNotes">
        <pc:chgData name="Jim Kallaugher" userId="74937c8e0c673700" providerId="LiveId" clId="{5D15B9F7-B7D2-4DA6-85AC-EA34AFD29FF3}" dt="2026-01-24T07:38:00.310" v="50" actId="255"/>
        <pc:sldMkLst>
          <pc:docMk/>
          <pc:sldMk cId="0" sldId="264"/>
        </pc:sldMkLst>
        <pc:picChg chg="mod">
          <ac:chgData name="Jim Kallaugher" userId="74937c8e0c673700" providerId="LiveId" clId="{5D15B9F7-B7D2-4DA6-85AC-EA34AFD29FF3}" dt="2026-01-23T17:44:45.461" v="9" actId="14100"/>
          <ac:picMkLst>
            <pc:docMk/>
            <pc:sldMk cId="0" sldId="264"/>
            <ac:picMk id="2" creationId="{00000000-0000-0000-0000-000000000000}"/>
          </ac:picMkLst>
        </pc:picChg>
      </pc:sldChg>
      <pc:sldChg chg="modNotes">
        <pc:chgData name="Jim Kallaugher" userId="74937c8e0c673700" providerId="LiveId" clId="{5D15B9F7-B7D2-4DA6-85AC-EA34AFD29FF3}" dt="2026-01-24T07:38:09.162" v="51" actId="255"/>
        <pc:sldMkLst>
          <pc:docMk/>
          <pc:sldMk cId="0" sldId="265"/>
        </pc:sldMkLst>
      </pc:sldChg>
      <pc:sldChg chg="modNotes">
        <pc:chgData name="Jim Kallaugher" userId="74937c8e0c673700" providerId="LiveId" clId="{5D15B9F7-B7D2-4DA6-85AC-EA34AFD29FF3}" dt="2026-01-24T07:38:18.349" v="52" actId="255"/>
        <pc:sldMkLst>
          <pc:docMk/>
          <pc:sldMk cId="0" sldId="266"/>
        </pc:sldMkLst>
      </pc:sldChg>
      <pc:sldChg chg="modNotes">
        <pc:chgData name="Jim Kallaugher" userId="74937c8e0c673700" providerId="LiveId" clId="{5D15B9F7-B7D2-4DA6-85AC-EA34AFD29FF3}" dt="2026-01-24T07:38:29.711" v="53" actId="255"/>
        <pc:sldMkLst>
          <pc:docMk/>
          <pc:sldMk cId="0" sldId="267"/>
        </pc:sldMkLst>
      </pc:sldChg>
      <pc:sldChg chg="modSp mod modNotes">
        <pc:chgData name="Jim Kallaugher" userId="74937c8e0c673700" providerId="LiveId" clId="{5D15B9F7-B7D2-4DA6-85AC-EA34AFD29FF3}" dt="2026-01-24T07:38:41.270" v="54" actId="255"/>
        <pc:sldMkLst>
          <pc:docMk/>
          <pc:sldMk cId="0" sldId="268"/>
        </pc:sldMkLst>
        <pc:picChg chg="mod">
          <ac:chgData name="Jim Kallaugher" userId="74937c8e0c673700" providerId="LiveId" clId="{5D15B9F7-B7D2-4DA6-85AC-EA34AFD29FF3}" dt="2026-01-23T17:44:58.069" v="11" actId="14100"/>
          <ac:picMkLst>
            <pc:docMk/>
            <pc:sldMk cId="0" sldId="268"/>
            <ac:picMk id="2" creationId="{00000000-0000-0000-0000-000000000000}"/>
          </ac:picMkLst>
        </pc:picChg>
      </pc:sldChg>
      <pc:sldChg chg="modNotes">
        <pc:chgData name="Jim Kallaugher" userId="74937c8e0c673700" providerId="LiveId" clId="{5D15B9F7-B7D2-4DA6-85AC-EA34AFD29FF3}" dt="2026-01-24T07:38:50.876" v="55" actId="255"/>
        <pc:sldMkLst>
          <pc:docMk/>
          <pc:sldMk cId="0" sldId="269"/>
        </pc:sldMkLst>
      </pc:sldChg>
      <pc:sldChg chg="modNotes">
        <pc:chgData name="Jim Kallaugher" userId="74937c8e0c673700" providerId="LiveId" clId="{5D15B9F7-B7D2-4DA6-85AC-EA34AFD29FF3}" dt="2026-01-24T07:39:00.402" v="56" actId="255"/>
        <pc:sldMkLst>
          <pc:docMk/>
          <pc:sldMk cId="0" sldId="270"/>
        </pc:sldMkLst>
      </pc:sldChg>
      <pc:sldChg chg="modNotes">
        <pc:chgData name="Jim Kallaugher" userId="74937c8e0c673700" providerId="LiveId" clId="{5D15B9F7-B7D2-4DA6-85AC-EA34AFD29FF3}" dt="2026-01-24T07:39:11.412" v="57" actId="255"/>
        <pc:sldMkLst>
          <pc:docMk/>
          <pc:sldMk cId="0" sldId="271"/>
        </pc:sldMkLst>
      </pc:sldChg>
      <pc:sldChg chg="modNotes modNotesTx">
        <pc:chgData name="Jim Kallaugher" userId="74937c8e0c673700" providerId="LiveId" clId="{5D15B9F7-B7D2-4DA6-85AC-EA34AFD29FF3}" dt="2026-01-24T07:45:29.766" v="64" actId="6549"/>
        <pc:sldMkLst>
          <pc:docMk/>
          <pc:sldMk cId="0" sldId="272"/>
        </pc:sldMkLst>
      </pc:sldChg>
      <pc:sldChg chg="del modNotes">
        <pc:chgData name="Jim Kallaugher" userId="74937c8e0c673700" providerId="LiveId" clId="{5D15B9F7-B7D2-4DA6-85AC-EA34AFD29FF3}" dt="2026-01-24T08:01:19.338" v="87" actId="2696"/>
        <pc:sldMkLst>
          <pc:docMk/>
          <pc:sldMk cId="0" sldId="273"/>
        </pc:sldMkLst>
      </pc:sldChg>
      <pc:sldChg chg="del">
        <pc:chgData name="Jim Kallaugher" userId="74937c8e0c673700" providerId="LiveId" clId="{5D15B9F7-B7D2-4DA6-85AC-EA34AFD29FF3}" dt="2026-01-24T08:01:27.236" v="88" actId="2696"/>
        <pc:sldMkLst>
          <pc:docMk/>
          <pc:sldMk cId="0" sldId="274"/>
        </pc:sldMkLst>
      </pc:sldChg>
      <pc:sldChg chg="modSp del mod">
        <pc:chgData name="Jim Kallaugher" userId="74937c8e0c673700" providerId="LiveId" clId="{5D15B9F7-B7D2-4DA6-85AC-EA34AFD29FF3}" dt="2026-01-24T08:01:34.140" v="89" actId="2696"/>
        <pc:sldMkLst>
          <pc:docMk/>
          <pc:sldMk cId="0" sldId="275"/>
        </pc:sldMkLst>
        <pc:picChg chg="mod">
          <ac:chgData name="Jim Kallaugher" userId="74937c8e0c673700" providerId="LiveId" clId="{5D15B9F7-B7D2-4DA6-85AC-EA34AFD29FF3}" dt="2026-01-23T17:45:19.128" v="13" actId="14100"/>
          <ac:picMkLst>
            <pc:docMk/>
            <pc:sldMk cId="0" sldId="275"/>
            <ac:picMk id="2" creationId="{00000000-0000-0000-0000-000000000000}"/>
          </ac:picMkLst>
        </pc:picChg>
      </pc:sldChg>
      <pc:sldChg chg="modSp del mod">
        <pc:chgData name="Jim Kallaugher" userId="74937c8e0c673700" providerId="LiveId" clId="{5D15B9F7-B7D2-4DA6-85AC-EA34AFD29FF3}" dt="2026-01-24T08:01:38.425" v="90" actId="2696"/>
        <pc:sldMkLst>
          <pc:docMk/>
          <pc:sldMk cId="0" sldId="276"/>
        </pc:sldMkLst>
        <pc:spChg chg="mod">
          <ac:chgData name="Jim Kallaugher" userId="74937c8e0c673700" providerId="LiveId" clId="{5D15B9F7-B7D2-4DA6-85AC-EA34AFD29FF3}" dt="2026-01-23T17:45:32.417" v="14" actId="1076"/>
          <ac:spMkLst>
            <pc:docMk/>
            <pc:sldMk cId="0" sldId="276"/>
            <ac:spMk id="27" creationId="{00000000-0000-0000-0000-000000000000}"/>
          </ac:spMkLst>
        </pc:spChg>
        <pc:spChg chg="mod">
          <ac:chgData name="Jim Kallaugher" userId="74937c8e0c673700" providerId="LiveId" clId="{5D15B9F7-B7D2-4DA6-85AC-EA34AFD29FF3}" dt="2026-01-23T17:45:36.810" v="15" actId="1076"/>
          <ac:spMkLst>
            <pc:docMk/>
            <pc:sldMk cId="0" sldId="276"/>
            <ac:spMk id="28" creationId="{00000000-0000-0000-0000-000000000000}"/>
          </ac:spMkLst>
        </pc:spChg>
        <pc:spChg chg="mod">
          <ac:chgData name="Jim Kallaugher" userId="74937c8e0c673700" providerId="LiveId" clId="{5D15B9F7-B7D2-4DA6-85AC-EA34AFD29FF3}" dt="2026-01-23T17:45:44.318" v="16" actId="14100"/>
          <ac:spMkLst>
            <pc:docMk/>
            <pc:sldMk cId="0" sldId="276"/>
            <ac:spMk id="30" creationId="{00000000-0000-0000-0000-000000000000}"/>
          </ac:spMkLst>
        </pc:spChg>
        <pc:spChg chg="mod">
          <ac:chgData name="Jim Kallaugher" userId="74937c8e0c673700" providerId="LiveId" clId="{5D15B9F7-B7D2-4DA6-85AC-EA34AFD29FF3}" dt="2026-01-23T17:45:56.326" v="18" actId="1076"/>
          <ac:spMkLst>
            <pc:docMk/>
            <pc:sldMk cId="0" sldId="276"/>
            <ac:spMk id="31" creationId="{00000000-0000-0000-0000-000000000000}"/>
          </ac:spMkLst>
        </pc:spChg>
        <pc:picChg chg="mod">
          <ac:chgData name="Jim Kallaugher" userId="74937c8e0c673700" providerId="LiveId" clId="{5D15B9F7-B7D2-4DA6-85AC-EA34AFD29FF3}" dt="2026-01-23T17:45:48.284" v="17" actId="1076"/>
          <ac:picMkLst>
            <pc:docMk/>
            <pc:sldMk cId="0" sldId="276"/>
            <ac:picMk id="29" creationId="{00000000-0000-0000-0000-000000000000}"/>
          </ac:picMkLst>
        </pc:picChg>
      </pc:sldChg>
      <pc:sldChg chg="modSp mod modClrScheme chgLayout">
        <pc:chgData name="Jim Kallaugher" userId="74937c8e0c673700" providerId="LiveId" clId="{5D15B9F7-B7D2-4DA6-85AC-EA34AFD29FF3}" dt="2026-01-24T07:53:12.382" v="67" actId="6549"/>
        <pc:sldMkLst>
          <pc:docMk/>
          <pc:sldMk cId="0" sldId="277"/>
        </pc:sldMkLst>
        <pc:spChg chg="mod">
          <ac:chgData name="Jim Kallaugher" userId="74937c8e0c673700" providerId="LiveId" clId="{5D15B9F7-B7D2-4DA6-85AC-EA34AFD29FF3}" dt="2026-01-24T07:53:12.382" v="67" actId="6549"/>
          <ac:spMkLst>
            <pc:docMk/>
            <pc:sldMk cId="0" sldId="277"/>
            <ac:spMk id="6" creationId="{00000000-0000-0000-0000-000000000000}"/>
          </ac:spMkLst>
        </pc:spChg>
        <pc:picChg chg="mod">
          <ac:chgData name="Jim Kallaugher" userId="74937c8e0c673700" providerId="LiveId" clId="{5D15B9F7-B7D2-4DA6-85AC-EA34AFD29FF3}" dt="2026-01-23T17:46:09.734" v="19" actId="14100"/>
          <ac:picMkLst>
            <pc:docMk/>
            <pc:sldMk cId="0" sldId="277"/>
            <ac:picMk id="2" creationId="{00000000-0000-0000-0000-000000000000}"/>
          </ac:picMkLst>
        </pc:picChg>
      </pc:sldChg>
      <pc:sldChg chg="modSp mod modClrScheme chgLayout">
        <pc:chgData name="Jim Kallaugher" userId="74937c8e0c673700" providerId="LiveId" clId="{5D15B9F7-B7D2-4DA6-85AC-EA34AFD29FF3}" dt="2026-01-24T07:53:24.027" v="68" actId="6549"/>
        <pc:sldMkLst>
          <pc:docMk/>
          <pc:sldMk cId="0" sldId="278"/>
        </pc:sldMkLst>
        <pc:spChg chg="mod">
          <ac:chgData name="Jim Kallaugher" userId="74937c8e0c673700" providerId="LiveId" clId="{5D15B9F7-B7D2-4DA6-85AC-EA34AFD29FF3}" dt="2026-01-24T07:53:24.027" v="68" actId="6549"/>
          <ac:spMkLst>
            <pc:docMk/>
            <pc:sldMk cId="0" sldId="278"/>
            <ac:spMk id="10" creationId="{00000000-0000-0000-0000-000000000000}"/>
          </ac:spMkLst>
        </pc:spChg>
      </pc:sldChg>
      <pc:sldChg chg="mod modClrScheme chgLayout">
        <pc:chgData name="Jim Kallaugher" userId="74937c8e0c673700" providerId="LiveId" clId="{5D15B9F7-B7D2-4DA6-85AC-EA34AFD29FF3}" dt="2026-01-23T17:35:27.464" v="2" actId="700"/>
        <pc:sldMkLst>
          <pc:docMk/>
          <pc:sldMk cId="0" sldId="279"/>
        </pc:sldMkLst>
      </pc:sldChg>
      <pc:sldChg chg="modSp mod ord modClrScheme chgLayout">
        <pc:chgData name="Jim Kallaugher" userId="74937c8e0c673700" providerId="LiveId" clId="{5D15B9F7-B7D2-4DA6-85AC-EA34AFD29FF3}" dt="2026-01-24T07:53:53.323" v="70" actId="6549"/>
        <pc:sldMkLst>
          <pc:docMk/>
          <pc:sldMk cId="0" sldId="280"/>
        </pc:sldMkLst>
        <pc:spChg chg="mod">
          <ac:chgData name="Jim Kallaugher" userId="74937c8e0c673700" providerId="LiveId" clId="{5D15B9F7-B7D2-4DA6-85AC-EA34AFD29FF3}" dt="2026-01-24T07:53:53.323" v="70" actId="6549"/>
          <ac:spMkLst>
            <pc:docMk/>
            <pc:sldMk cId="0" sldId="280"/>
            <ac:spMk id="6" creationId="{00000000-0000-0000-0000-000000000000}"/>
          </ac:spMkLst>
        </pc:spChg>
      </pc:sldChg>
      <pc:sldChg chg="modSp mod modClrScheme chgLayout">
        <pc:chgData name="Jim Kallaugher" userId="74937c8e0c673700" providerId="LiveId" clId="{5D15B9F7-B7D2-4DA6-85AC-EA34AFD29FF3}" dt="2026-01-24T07:54:01.242" v="71" actId="6549"/>
        <pc:sldMkLst>
          <pc:docMk/>
          <pc:sldMk cId="0" sldId="281"/>
        </pc:sldMkLst>
        <pc:spChg chg="mod">
          <ac:chgData name="Jim Kallaugher" userId="74937c8e0c673700" providerId="LiveId" clId="{5D15B9F7-B7D2-4DA6-85AC-EA34AFD29FF3}" dt="2026-01-24T07:54:01.242" v="71" actId="6549"/>
          <ac:spMkLst>
            <pc:docMk/>
            <pc:sldMk cId="0" sldId="281"/>
            <ac:spMk id="9" creationId="{00000000-0000-0000-0000-000000000000}"/>
          </ac:spMkLst>
        </pc:spChg>
        <pc:picChg chg="mod">
          <ac:chgData name="Jim Kallaugher" userId="74937c8e0c673700" providerId="LiveId" clId="{5D15B9F7-B7D2-4DA6-85AC-EA34AFD29FF3}" dt="2026-01-23T17:46:24.881" v="21" actId="14100"/>
          <ac:picMkLst>
            <pc:docMk/>
            <pc:sldMk cId="0" sldId="281"/>
            <ac:picMk id="2" creationId="{00000000-0000-0000-0000-000000000000}"/>
          </ac:picMkLst>
        </pc:picChg>
      </pc:sldChg>
      <pc:sldChg chg="modSp mod modClrScheme chgLayout">
        <pc:chgData name="Jim Kallaugher" userId="74937c8e0c673700" providerId="LiveId" clId="{5D15B9F7-B7D2-4DA6-85AC-EA34AFD29FF3}" dt="2026-01-24T07:54:11.554" v="72" actId="6549"/>
        <pc:sldMkLst>
          <pc:docMk/>
          <pc:sldMk cId="0" sldId="282"/>
        </pc:sldMkLst>
        <pc:spChg chg="mod">
          <ac:chgData name="Jim Kallaugher" userId="74937c8e0c673700" providerId="LiveId" clId="{5D15B9F7-B7D2-4DA6-85AC-EA34AFD29FF3}" dt="2026-01-24T07:54:11.554" v="72" actId="6549"/>
          <ac:spMkLst>
            <pc:docMk/>
            <pc:sldMk cId="0" sldId="282"/>
            <ac:spMk id="7" creationId="{00000000-0000-0000-0000-000000000000}"/>
          </ac:spMkLst>
        </pc:spChg>
      </pc:sldChg>
      <pc:sldChg chg="modSp mod modClrScheme chgLayout">
        <pc:chgData name="Jim Kallaugher" userId="74937c8e0c673700" providerId="LiveId" clId="{5D15B9F7-B7D2-4DA6-85AC-EA34AFD29FF3}" dt="2026-01-24T07:54:18.811" v="74" actId="6549"/>
        <pc:sldMkLst>
          <pc:docMk/>
          <pc:sldMk cId="0" sldId="283"/>
        </pc:sldMkLst>
        <pc:spChg chg="mod">
          <ac:chgData name="Jim Kallaugher" userId="74937c8e0c673700" providerId="LiveId" clId="{5D15B9F7-B7D2-4DA6-85AC-EA34AFD29FF3}" dt="2026-01-24T07:54:18.811" v="74" actId="6549"/>
          <ac:spMkLst>
            <pc:docMk/>
            <pc:sldMk cId="0" sldId="283"/>
            <ac:spMk id="6" creationId="{00000000-0000-0000-0000-000000000000}"/>
          </ac:spMkLst>
        </pc:spChg>
        <pc:picChg chg="mod">
          <ac:chgData name="Jim Kallaugher" userId="74937c8e0c673700" providerId="LiveId" clId="{5D15B9F7-B7D2-4DA6-85AC-EA34AFD29FF3}" dt="2026-01-23T17:46:35.133" v="23" actId="14100"/>
          <ac:picMkLst>
            <pc:docMk/>
            <pc:sldMk cId="0" sldId="283"/>
            <ac:picMk id="2" creationId="{00000000-0000-0000-0000-000000000000}"/>
          </ac:picMkLst>
        </pc:picChg>
      </pc:sldChg>
      <pc:sldChg chg="modSp mod modClrScheme chgLayout">
        <pc:chgData name="Jim Kallaugher" userId="74937c8e0c673700" providerId="LiveId" clId="{5D15B9F7-B7D2-4DA6-85AC-EA34AFD29FF3}" dt="2026-01-24T07:54:35.259" v="75" actId="6549"/>
        <pc:sldMkLst>
          <pc:docMk/>
          <pc:sldMk cId="0" sldId="284"/>
        </pc:sldMkLst>
        <pc:spChg chg="mod">
          <ac:chgData name="Jim Kallaugher" userId="74937c8e0c673700" providerId="LiveId" clId="{5D15B9F7-B7D2-4DA6-85AC-EA34AFD29FF3}" dt="2026-01-24T07:54:35.259" v="75" actId="6549"/>
          <ac:spMkLst>
            <pc:docMk/>
            <pc:sldMk cId="0" sldId="284"/>
            <ac:spMk id="5" creationId="{00000000-0000-0000-0000-000000000000}"/>
          </ac:spMkLst>
        </pc:spChg>
      </pc:sldChg>
      <pc:sldChg chg="modSp mod modClrScheme chgLayout">
        <pc:chgData name="Jim Kallaugher" userId="74937c8e0c673700" providerId="LiveId" clId="{5D15B9F7-B7D2-4DA6-85AC-EA34AFD29FF3}" dt="2026-01-24T07:54:42.740" v="76" actId="6549"/>
        <pc:sldMkLst>
          <pc:docMk/>
          <pc:sldMk cId="0" sldId="285"/>
        </pc:sldMkLst>
        <pc:spChg chg="mod">
          <ac:chgData name="Jim Kallaugher" userId="74937c8e0c673700" providerId="LiveId" clId="{5D15B9F7-B7D2-4DA6-85AC-EA34AFD29FF3}" dt="2026-01-24T07:54:42.740" v="76" actId="6549"/>
          <ac:spMkLst>
            <pc:docMk/>
            <pc:sldMk cId="0" sldId="285"/>
            <ac:spMk id="8" creationId="{00000000-0000-0000-0000-000000000000}"/>
          </ac:spMkLst>
        </pc:spChg>
      </pc:sldChg>
      <pc:sldChg chg="modSp mod modClrScheme chgLayout">
        <pc:chgData name="Jim Kallaugher" userId="74937c8e0c673700" providerId="LiveId" clId="{5D15B9F7-B7D2-4DA6-85AC-EA34AFD29FF3}" dt="2026-01-24T07:54:53.698" v="78" actId="6549"/>
        <pc:sldMkLst>
          <pc:docMk/>
          <pc:sldMk cId="0" sldId="286"/>
        </pc:sldMkLst>
        <pc:spChg chg="mod">
          <ac:chgData name="Jim Kallaugher" userId="74937c8e0c673700" providerId="LiveId" clId="{5D15B9F7-B7D2-4DA6-85AC-EA34AFD29FF3}" dt="2026-01-24T07:54:53.698" v="78" actId="6549"/>
          <ac:spMkLst>
            <pc:docMk/>
            <pc:sldMk cId="0" sldId="286"/>
            <ac:spMk id="11" creationId="{00000000-0000-0000-0000-000000000000}"/>
          </ac:spMkLst>
        </pc:spChg>
        <pc:picChg chg="mod">
          <ac:chgData name="Jim Kallaugher" userId="74937c8e0c673700" providerId="LiveId" clId="{5D15B9F7-B7D2-4DA6-85AC-EA34AFD29FF3}" dt="2026-01-23T17:46:48.727" v="25" actId="14100"/>
          <ac:picMkLst>
            <pc:docMk/>
            <pc:sldMk cId="0" sldId="286"/>
            <ac:picMk id="2" creationId="{00000000-0000-0000-0000-000000000000}"/>
          </ac:picMkLst>
        </pc:picChg>
      </pc:sldChg>
      <pc:sldChg chg="modSp mod modClrScheme chgLayout">
        <pc:chgData name="Jim Kallaugher" userId="74937c8e0c673700" providerId="LiveId" clId="{5D15B9F7-B7D2-4DA6-85AC-EA34AFD29FF3}" dt="2026-01-24T07:55:02.785" v="79" actId="6549"/>
        <pc:sldMkLst>
          <pc:docMk/>
          <pc:sldMk cId="0" sldId="287"/>
        </pc:sldMkLst>
        <pc:spChg chg="mod">
          <ac:chgData name="Jim Kallaugher" userId="74937c8e0c673700" providerId="LiveId" clId="{5D15B9F7-B7D2-4DA6-85AC-EA34AFD29FF3}" dt="2026-01-24T07:55:02.785" v="79" actId="6549"/>
          <ac:spMkLst>
            <pc:docMk/>
            <pc:sldMk cId="0" sldId="287"/>
            <ac:spMk id="7" creationId="{00000000-0000-0000-0000-000000000000}"/>
          </ac:spMkLst>
        </pc:spChg>
      </pc:sldChg>
      <pc:sldChg chg="modSp mod modClrScheme chgLayout">
        <pc:chgData name="Jim Kallaugher" userId="74937c8e0c673700" providerId="LiveId" clId="{5D15B9F7-B7D2-4DA6-85AC-EA34AFD29FF3}" dt="2026-01-24T07:55:08.801" v="80" actId="6549"/>
        <pc:sldMkLst>
          <pc:docMk/>
          <pc:sldMk cId="0" sldId="288"/>
        </pc:sldMkLst>
        <pc:spChg chg="mod">
          <ac:chgData name="Jim Kallaugher" userId="74937c8e0c673700" providerId="LiveId" clId="{5D15B9F7-B7D2-4DA6-85AC-EA34AFD29FF3}" dt="2026-01-24T07:55:08.801" v="80" actId="6549"/>
          <ac:spMkLst>
            <pc:docMk/>
            <pc:sldMk cId="0" sldId="288"/>
            <ac:spMk id="8" creationId="{00000000-0000-0000-0000-000000000000}"/>
          </ac:spMkLst>
        </pc:spChg>
      </pc:sldChg>
      <pc:sldChg chg="modSp mod modClrScheme chgLayout">
        <pc:chgData name="Jim Kallaugher" userId="74937c8e0c673700" providerId="LiveId" clId="{5D15B9F7-B7D2-4DA6-85AC-EA34AFD29FF3}" dt="2026-01-24T07:55:14.611" v="81" actId="6549"/>
        <pc:sldMkLst>
          <pc:docMk/>
          <pc:sldMk cId="0" sldId="289"/>
        </pc:sldMkLst>
        <pc:spChg chg="mod">
          <ac:chgData name="Jim Kallaugher" userId="74937c8e0c673700" providerId="LiveId" clId="{5D15B9F7-B7D2-4DA6-85AC-EA34AFD29FF3}" dt="2026-01-24T07:55:14.611" v="81" actId="6549"/>
          <ac:spMkLst>
            <pc:docMk/>
            <pc:sldMk cId="0" sldId="289"/>
            <ac:spMk id="7" creationId="{00000000-0000-0000-0000-000000000000}"/>
          </ac:spMkLst>
        </pc:spChg>
      </pc:sldChg>
      <pc:sldChg chg="modSp mod modClrScheme chgLayout">
        <pc:chgData name="Jim Kallaugher" userId="74937c8e0c673700" providerId="LiveId" clId="{5D15B9F7-B7D2-4DA6-85AC-EA34AFD29FF3}" dt="2026-01-24T07:55:38.476" v="82" actId="6549"/>
        <pc:sldMkLst>
          <pc:docMk/>
          <pc:sldMk cId="0" sldId="290"/>
        </pc:sldMkLst>
        <pc:spChg chg="mod">
          <ac:chgData name="Jim Kallaugher" userId="74937c8e0c673700" providerId="LiveId" clId="{5D15B9F7-B7D2-4DA6-85AC-EA34AFD29FF3}" dt="2026-01-24T07:55:38.476" v="82" actId="6549"/>
          <ac:spMkLst>
            <pc:docMk/>
            <pc:sldMk cId="0" sldId="290"/>
            <ac:spMk id="17" creationId="{00000000-0000-0000-0000-000000000000}"/>
          </ac:spMkLst>
        </pc:spChg>
        <pc:picChg chg="mod">
          <ac:chgData name="Jim Kallaugher" userId="74937c8e0c673700" providerId="LiveId" clId="{5D15B9F7-B7D2-4DA6-85AC-EA34AFD29FF3}" dt="2026-01-23T17:47:02.021" v="27" actId="14100"/>
          <ac:picMkLst>
            <pc:docMk/>
            <pc:sldMk cId="0" sldId="290"/>
            <ac:picMk id="2" creationId="{00000000-0000-0000-0000-000000000000}"/>
          </ac:picMkLst>
        </pc:picChg>
      </pc:sldChg>
      <pc:sldChg chg="modSp mod modClrScheme chgLayout">
        <pc:chgData name="Jim Kallaugher" userId="74937c8e0c673700" providerId="LiveId" clId="{5D15B9F7-B7D2-4DA6-85AC-EA34AFD29FF3}" dt="2026-01-24T07:56:15.802" v="85" actId="6549"/>
        <pc:sldMkLst>
          <pc:docMk/>
          <pc:sldMk cId="0" sldId="291"/>
        </pc:sldMkLst>
        <pc:spChg chg="mod">
          <ac:chgData name="Jim Kallaugher" userId="74937c8e0c673700" providerId="LiveId" clId="{5D15B9F7-B7D2-4DA6-85AC-EA34AFD29FF3}" dt="2026-01-24T07:56:15.802" v="85" actId="6549"/>
          <ac:spMkLst>
            <pc:docMk/>
            <pc:sldMk cId="0" sldId="291"/>
            <ac:spMk id="6" creationId="{00000000-0000-0000-0000-000000000000}"/>
          </ac:spMkLst>
        </pc:spChg>
      </pc:sldChg>
      <pc:sldChg chg="modSp mod modClrScheme chgLayout">
        <pc:chgData name="Jim Kallaugher" userId="74937c8e0c673700" providerId="LiveId" clId="{5D15B9F7-B7D2-4DA6-85AC-EA34AFD29FF3}" dt="2026-01-24T07:56:35.215" v="86" actId="6549"/>
        <pc:sldMkLst>
          <pc:docMk/>
          <pc:sldMk cId="0" sldId="292"/>
        </pc:sldMkLst>
        <pc:spChg chg="mod">
          <ac:chgData name="Jim Kallaugher" userId="74937c8e0c673700" providerId="LiveId" clId="{5D15B9F7-B7D2-4DA6-85AC-EA34AFD29FF3}" dt="2026-01-24T07:56:35.215" v="86" actId="6549"/>
          <ac:spMkLst>
            <pc:docMk/>
            <pc:sldMk cId="0" sldId="292"/>
            <ac:spMk id="17" creationId="{00000000-0000-0000-0000-000000000000}"/>
          </ac:spMkLst>
        </pc:spChg>
      </pc:sldChg>
      <pc:sldChg chg="modNotes">
        <pc:chgData name="Jim Kallaugher" userId="74937c8e0c673700" providerId="LiveId" clId="{5D15B9F7-B7D2-4DA6-85AC-EA34AFD29FF3}" dt="2026-01-24T07:35:19.460" v="32" actId="255"/>
        <pc:sldMkLst>
          <pc:docMk/>
          <pc:sldMk cId="0" sldId="295"/>
        </pc:sldMkLst>
      </pc:sldChg>
      <pc:sldChg chg="modNotes">
        <pc:chgData name="Jim Kallaugher" userId="74937c8e0c673700" providerId="LiveId" clId="{5D15B9F7-B7D2-4DA6-85AC-EA34AFD29FF3}" dt="2026-01-24T07:36:07.326" v="36" actId="255"/>
        <pc:sldMkLst>
          <pc:docMk/>
          <pc:sldMk cId="2956387286" sldId="297"/>
        </pc:sldMkLst>
      </pc:sldChg>
      <pc:sldChg chg="modNotesTx">
        <pc:chgData name="Jim Kallaugher" userId="74937c8e0c673700" providerId="LiveId" clId="{5D15B9F7-B7D2-4DA6-85AC-EA34AFD29FF3}" dt="2026-01-24T08:09:57.111" v="93" actId="20577"/>
        <pc:sldMkLst>
          <pc:docMk/>
          <pc:sldMk cId="0" sldId="299"/>
        </pc:sldMkLst>
      </pc:sldChg>
      <pc:sldMasterChg chg="del delSldLayout">
        <pc:chgData name="Jim Kallaugher" userId="74937c8e0c673700" providerId="LiveId" clId="{5D15B9F7-B7D2-4DA6-85AC-EA34AFD29FF3}" dt="2026-01-23T17:22:21.955" v="1" actId="2696"/>
        <pc:sldMasterMkLst>
          <pc:docMk/>
          <pc:sldMasterMk cId="1733960797" sldId="2147483648"/>
        </pc:sldMasterMkLst>
        <pc:sldLayoutChg chg="del">
          <pc:chgData name="Jim Kallaugher" userId="74937c8e0c673700" providerId="LiveId" clId="{5D15B9F7-B7D2-4DA6-85AC-EA34AFD29FF3}" dt="2026-01-23T17:22:21.955" v="1" actId="2696"/>
          <pc:sldLayoutMkLst>
            <pc:docMk/>
            <pc:sldMasterMk cId="1733960797" sldId="2147483648"/>
            <pc:sldLayoutMk cId="2534698600" sldId="2147483649"/>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724704335" sldId="2147483650"/>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319214610" sldId="2147483651"/>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035644262" sldId="2147483652"/>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787216765" sldId="2147483653"/>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246446365" sldId="2147483654"/>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3685095307" sldId="2147483655"/>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205574002" sldId="2147483656"/>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096083883" sldId="2147483657"/>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523342572" sldId="2147483658"/>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59113181" sldId="2147483659"/>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2438146323" sldId="2147483660"/>
          </pc:sldLayoutMkLst>
        </pc:sldLayoutChg>
      </pc:sldMasterChg>
      <pc:sldMasterChg chg="addSp modSp delSldLayout">
        <pc:chgData name="Jim Kallaugher" userId="74937c8e0c673700" providerId="LiveId" clId="{5D15B9F7-B7D2-4DA6-85AC-EA34AFD29FF3}" dt="2026-01-24T08:01:38.425" v="90" actId="2696"/>
        <pc:sldMasterMkLst>
          <pc:docMk/>
          <pc:sldMasterMk cId="1099959630" sldId="2147483661"/>
        </pc:sldMasterMkLst>
        <pc:spChg chg="add mod">
          <ac:chgData name="Jim Kallaugher" userId="74937c8e0c673700" providerId="LiveId" clId="{5D15B9F7-B7D2-4DA6-85AC-EA34AFD29FF3}" dt="2026-01-23T17:20:57.140" v="0"/>
          <ac:spMkLst>
            <pc:docMk/>
            <pc:sldMasterMk cId="1099959630" sldId="2147483661"/>
            <ac:spMk id="7" creationId="{61C3F88B-60E0-6425-CC7D-764CB6F08DE2}"/>
          </ac:spMkLst>
        </pc:spChg>
        <pc:picChg chg="add mod">
          <ac:chgData name="Jim Kallaugher" userId="74937c8e0c673700" providerId="LiveId" clId="{5D15B9F7-B7D2-4DA6-85AC-EA34AFD29FF3}" dt="2026-01-23T17:20:57.140" v="0"/>
          <ac:picMkLst>
            <pc:docMk/>
            <pc:sldMasterMk cId="1099959630" sldId="2147483661"/>
            <ac:picMk id="8" creationId="{10ACB782-E59B-0929-DABB-FA7EA1CFA4AA}"/>
          </ac:picMkLst>
        </pc:picChg>
        <pc:inkChg chg="add mod">
          <ac:chgData name="Jim Kallaugher" userId="74937c8e0c673700" providerId="LiveId" clId="{5D15B9F7-B7D2-4DA6-85AC-EA34AFD29FF3}" dt="2026-01-23T17:20:57.140" v="0"/>
          <ac:inkMkLst>
            <pc:docMk/>
            <pc:sldMasterMk cId="1099959630" sldId="2147483661"/>
            <ac:inkMk id="9" creationId="{7CDA0711-A5E8-36C2-63CD-FA8F53E27692}"/>
          </ac:inkMkLst>
        </pc:inkChg>
        <pc:inkChg chg="add mod">
          <ac:chgData name="Jim Kallaugher" userId="74937c8e0c673700" providerId="LiveId" clId="{5D15B9F7-B7D2-4DA6-85AC-EA34AFD29FF3}" dt="2026-01-23T17:20:57.140" v="0"/>
          <ac:inkMkLst>
            <pc:docMk/>
            <pc:sldMasterMk cId="1099959630" sldId="2147483661"/>
            <ac:inkMk id="10" creationId="{B2366F9E-ACBC-7280-F38B-79AE28D23508}"/>
          </ac:inkMkLst>
        </pc:inkChg>
        <pc:sldLayoutChg chg="del">
          <pc:chgData name="Jim Kallaugher" userId="74937c8e0c673700" providerId="LiveId" clId="{5D15B9F7-B7D2-4DA6-85AC-EA34AFD29FF3}" dt="2026-01-24T08:01:34.140" v="89" actId="2696"/>
          <pc:sldLayoutMkLst>
            <pc:docMk/>
            <pc:sldMasterMk cId="1099959630" sldId="2147483661"/>
            <pc:sldLayoutMk cId="4198363631" sldId="2147483692"/>
          </pc:sldLayoutMkLst>
        </pc:sldLayoutChg>
        <pc:sldLayoutChg chg="del">
          <pc:chgData name="Jim Kallaugher" userId="74937c8e0c673700" providerId="LiveId" clId="{5D15B9F7-B7D2-4DA6-85AC-EA34AFD29FF3}" dt="2026-01-24T08:01:38.425" v="90" actId="2696"/>
          <pc:sldLayoutMkLst>
            <pc:docMk/>
            <pc:sldMasterMk cId="1099959630" sldId="2147483661"/>
            <pc:sldLayoutMk cId="3036435225" sldId="2147483693"/>
          </pc:sldLayoutMkLst>
        </pc:sldLayoutChg>
      </pc:sldMasterChg>
      <pc:sldMasterChg chg="del delSldLayout">
        <pc:chgData name="Jim Kallaugher" userId="74937c8e0c673700" providerId="LiveId" clId="{5D15B9F7-B7D2-4DA6-85AC-EA34AFD29FF3}" dt="2026-01-23T17:35:27.464" v="2" actId="700"/>
        <pc:sldMasterMkLst>
          <pc:docMk/>
          <pc:sldMasterMk cId="1101042422" sldId="2147483694"/>
        </pc:sldMasterMkLst>
        <pc:sldLayoutChg chg="del">
          <pc:chgData name="Jim Kallaugher" userId="74937c8e0c673700" providerId="LiveId" clId="{5D15B9F7-B7D2-4DA6-85AC-EA34AFD29FF3}" dt="2026-01-23T17:35:27.464" v="2" actId="700"/>
          <pc:sldLayoutMkLst>
            <pc:docMk/>
            <pc:sldMasterMk cId="1101042422" sldId="2147483694"/>
            <pc:sldLayoutMk cId="3083696753" sldId="2147483695"/>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560066362" sldId="2147483696"/>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1077544351" sldId="2147483697"/>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785446625" sldId="2147483698"/>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703264751" sldId="2147483699"/>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546322244" sldId="2147483700"/>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005025264" sldId="2147483701"/>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077716963" sldId="2147483702"/>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141159353" sldId="2147483703"/>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246691348" sldId="2147483704"/>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357507320" sldId="2147483705"/>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036671672" sldId="2147483706"/>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741549030" sldId="2147483707"/>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610299738" sldId="2147483708"/>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1877684101" sldId="2147483709"/>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84501221" sldId="2147483710"/>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097835150" sldId="2147483711"/>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699050676" sldId="214748371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0 126 11980,'33720'-126'0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4 8192,'6'0'0,"3"-1"3356,1-2-3356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0 126 11980,'33720'-126'0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4 8192,'6'0'0,"3"-1"3356,1-2-3356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4A2A2-274C-475B-AD18-319BA1CAE6AF}"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BD3B4-DAF6-4093-BFD3-BA6297B59AF6}" type="slidenum">
              <a:rPr lang="en-US" smtClean="0"/>
              <a:t>‹#›</a:t>
            </a:fld>
            <a:endParaRPr lang="en-US"/>
          </a:p>
        </p:txBody>
      </p:sp>
    </p:spTree>
    <p:extLst>
      <p:ext uri="{BB962C8B-B14F-4D97-AF65-F5344CB8AC3E}">
        <p14:creationId xmlns:p14="http://schemas.microsoft.com/office/powerpoint/2010/main" val="218406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7651"/>
            <a:ext cx="5486400" cy="3600450"/>
          </a:xfrm>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Welcome, and thanks for being here.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Today’s session is called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Getting Comfortable</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and that wording is very intentional.</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kern="100" dirty="0">
                <a:effectLst/>
                <a:latin typeface="Arial" panose="020B0604020202020204" pitchFamily="34" charset="0"/>
                <a:ea typeface="Aptos" panose="020B0004020202020204" pitchFamily="34" charset="0"/>
                <a:cs typeface="Times New Roman" panose="02020603050405020304" pitchFamily="18" charset="0"/>
              </a:rPr>
              <a:t>This isn’t about mastering your iPhone or becoming an expert. It’s about reducing frustration and building confidence — one small step at a time.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If you leave today feeling even a little more at ease with your phone, we’ve done our job.</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r>
              <a:rPr lang="en-US" b="1" dirty="0"/>
              <a:t>e 1 – iPhone 101: Getting Comfortable</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it takes a couple tries to plug the cable in, welcome to the club.</a:t>
            </a:r>
          </a:p>
          <a:p>
            <a:r>
              <a:rPr lang="en-US" sz="1400" dirty="0"/>
              <a:t>Look for the lightning bolt — that’s your confirmation that everything is working properly. If you see it, you’re doing it right.</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your phone ever “stopped ringing,” this little switch is usually the reason.</a:t>
            </a:r>
          </a:p>
          <a:p>
            <a:r>
              <a:rPr lang="en-US" sz="1400" dirty="0"/>
              <a:t>Orange showing means silent — not broken, not angry, just quiet.</a:t>
            </a:r>
            <a:br>
              <a:rPr lang="en-US" sz="1400" dirty="0"/>
            </a:br>
            <a:r>
              <a:rPr lang="en-US" sz="1400" dirty="0"/>
              <a:t>The phone still works exactly the same.</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Touch Gestures</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Most iPhone use comes down to three gestures: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Tap</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Swipe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Press and hold</a:t>
            </a: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If you can do those three things, you already know about 90% of what you need.</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kern="100" dirty="0">
                <a:effectLst/>
                <a:latin typeface="Arial" panose="020B0604020202020204" pitchFamily="34" charset="0"/>
                <a:ea typeface="Aptos" panose="020B0004020202020204" pitchFamily="34" charset="0"/>
                <a:cs typeface="Times New Roman" panose="02020603050405020304" pitchFamily="18" charset="0"/>
              </a:rPr>
              <a:t>Scrolling without fear</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dirty="0"/>
              <a:t>Scrolling is safe.</a:t>
            </a:r>
          </a:p>
          <a:p>
            <a:r>
              <a:rPr lang="en-US" sz="1400" dirty="0"/>
              <a:t>There is no edge of the internet. You can’t fall off, and nothing bad happens if you scroll too far. You can always scroll back.</a:t>
            </a:r>
          </a:p>
          <a:p>
            <a:r>
              <a:rPr lang="en-US" sz="1400" dirty="0"/>
              <a:t>This alone relieves more stress than people realize.</a:t>
            </a:r>
          </a:p>
          <a:p>
            <a:br>
              <a:rPr lang="en-US" sz="1400" dirty="0"/>
            </a:br>
            <a:endParaRPr lang="en-US" sz="1400" dirty="0"/>
          </a:p>
          <a:p>
            <a:pPr marL="0" marR="0">
              <a:lnSpc>
                <a:spcPct val="107000"/>
              </a:lnSpc>
              <a:spcAft>
                <a:spcPts val="800"/>
              </a:spcAft>
              <a:buNone/>
            </a:pP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Apple keeps life interesting by not labeling the back button clearly.</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Your escape hatches are: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The arrow in the upper-left corner</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Or swiping in from the left edge of the screen</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When in doubt, try one of those.</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Think of Control Center as your phone’s tool tray.</a:t>
            </a:r>
          </a:p>
          <a:p>
            <a:r>
              <a:rPr lang="en-US" sz="1400" dirty="0"/>
              <a:t>Instead of digging through menus, you swipe down from the top-right corner and grab what you need quickly.</a:t>
            </a:r>
          </a:p>
          <a:p>
            <a:r>
              <a:rPr lang="en-US" sz="1400" dirty="0"/>
              <a:t>Simple, efficient, and very handy.</a:t>
            </a:r>
          </a:p>
          <a:p>
            <a:pPr marL="0" marR="0" algn="ctr">
              <a:lnSpc>
                <a:spcPct val="107000"/>
              </a:lnSpc>
              <a:spcAft>
                <a:spcPts val="800"/>
              </a:spcAft>
              <a:buNone/>
            </a:pP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These are the everyday favorites: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Flashlight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Volume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Wi-Fi</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Nothing fancy. Just useful.</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Yes — it’s still a phone.</a:t>
            </a:r>
          </a:p>
          <a:p>
            <a:r>
              <a:rPr lang="en-US" sz="1400" dirty="0">
                <a:effectLst/>
                <a:latin typeface="Arial" panose="020B0604020202020204" pitchFamily="34" charset="0"/>
                <a:ea typeface="Aptos" panose="020B0004020202020204" pitchFamily="34" charset="0"/>
                <a:cs typeface="Times New Roman" panose="02020603050405020304" pitchFamily="18" charset="0"/>
              </a:rPr>
              <a:t>It makes calls, keeps a call history, and stores voicemail. Some things haven’t changed in decades — and honestly, that’s comforting</a:t>
            </a:r>
            <a:endParaRPr lang="en-US" sz="14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269" y="4400550"/>
            <a:ext cx="5486400" cy="3600450"/>
          </a:xfrm>
        </p:spPr>
        <p:txBody>
          <a:bodyPr/>
          <a:lstStyle/>
          <a:p>
            <a:r>
              <a:rPr lang="en-US" sz="1400" b="1" dirty="0"/>
              <a:t>Making a Call</a:t>
            </a:r>
            <a:endParaRPr lang="en-US" sz="1400" dirty="0"/>
          </a:p>
          <a:p>
            <a:r>
              <a:rPr lang="en-US" sz="1400" dirty="0"/>
              <a:t>This part hasn’t changed much over the years.</a:t>
            </a:r>
          </a:p>
          <a:p>
            <a:r>
              <a:rPr lang="en-US" sz="1400" dirty="0"/>
              <a:t>Dial the number, tap the green button — done.</a:t>
            </a:r>
          </a:p>
          <a:p>
            <a:br>
              <a:rPr lang="en-US" sz="1400" dirty="0"/>
            </a:br>
            <a:endParaRPr lang="en-US" sz="1400" dirty="0"/>
          </a:p>
          <a:p>
            <a:r>
              <a:rPr lang="en-US" sz="1400" b="1" dirty="0"/>
              <a:t>Answering a Call</a:t>
            </a:r>
            <a:endParaRPr lang="en-US" sz="1400" dirty="0"/>
          </a:p>
          <a:p>
            <a:r>
              <a:rPr lang="en-US" sz="1400" dirty="0"/>
              <a:t>Depending on how the call comes in, you’ll swipe or tap to answer.</a:t>
            </a:r>
          </a:p>
          <a:p>
            <a:r>
              <a:rPr lang="en-US" sz="1400" dirty="0"/>
              <a:t>We also talk about speakerphone so you don’t accidentally share your entire life story with the room.</a:t>
            </a:r>
          </a:p>
          <a:p>
            <a:br>
              <a:rPr lang="en-US" sz="1400" dirty="0"/>
            </a:br>
            <a:endParaRPr lang="en-US" sz="1400" dirty="0"/>
          </a:p>
          <a:p>
            <a:r>
              <a:rPr lang="en-US" sz="1400" b="1" dirty="0"/>
              <a:t>Ending a Call</a:t>
            </a:r>
            <a:endParaRPr lang="en-US" sz="1400" dirty="0"/>
          </a:p>
          <a:p>
            <a:r>
              <a:rPr lang="en-US" sz="1400" dirty="0"/>
              <a:t>That big red button exists for a reason.</a:t>
            </a:r>
          </a:p>
          <a:p>
            <a:r>
              <a:rPr lang="en-US" sz="1400" dirty="0"/>
              <a:t>You are absolutely allowed to use it.</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b="1" dirty="0"/>
              <a:t>Voicemail Explained</a:t>
            </a:r>
            <a:endParaRPr lang="en-US" sz="1400" dirty="0"/>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Visual voicemail lets you choose which message to listen to first.</a:t>
            </a:r>
          </a:p>
          <a:p>
            <a:pPr>
              <a:buNone/>
            </a:pPr>
            <a:r>
              <a:rPr lang="en-US" sz="1400" dirty="0">
                <a:effectLst/>
                <a:latin typeface="Arial" panose="020B0604020202020204" pitchFamily="34" charset="0"/>
                <a:ea typeface="Aptos" panose="020B0004020202020204" pitchFamily="34" charset="0"/>
                <a:cs typeface="Times New Roman" panose="02020603050405020304" pitchFamily="18" charset="0"/>
              </a:rPr>
              <a:t>You no longer have to listen in order — one of the quiet victories of modern technology</a:t>
            </a:r>
          </a:p>
          <a:p>
            <a:r>
              <a:rPr lang="en-US" sz="1400" b="1" dirty="0"/>
              <a:t>Common Call Confusions</a:t>
            </a:r>
            <a:endParaRPr lang="en-US" sz="1400" dirty="0"/>
          </a:p>
          <a:p>
            <a:r>
              <a:rPr lang="en-US" sz="1400" dirty="0"/>
              <a:t>Missed calls and accidental speakerphone use happen to everyone.</a:t>
            </a:r>
          </a:p>
          <a:p>
            <a:r>
              <a:rPr lang="en-US" sz="1400" dirty="0"/>
              <a:t>If this has happened to you, congratulations — you’re officially human.</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What Contacts Are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Contacts replace the old paper address book — without crossed-out names and scribbles in the margins.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Cleaner. Easier. Less hunting around.</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lIns="95006" tIns="47503" rIns="95006" bIns="47503"/>
          <a:lstStyle/>
          <a:p>
            <a:endParaRPr lang="en-US"/>
          </a:p>
        </p:txBody>
      </p:sp>
      <p:sp>
        <p:nvSpPr>
          <p:cNvPr id="3" name="Notes Placeholder 2"/>
          <p:cNvSpPr>
            <a:spLocks noGrp="1"/>
          </p:cNvSpPr>
          <p:nvPr>
            <p:ph type="body" idx="1"/>
          </p:nvPr>
        </p:nvSpPr>
        <p:spPr/>
        <p:txBody>
          <a:bodyPr lIns="67664" tIns="33832" rIns="67664" bIns="33832"/>
          <a:lstStyle/>
          <a:p>
            <a:pPr defTabSz="676634">
              <a:defRPr/>
            </a:pPr>
            <a:endParaRPr lang="en-US" sz="1500" b="1" dirty="0"/>
          </a:p>
          <a:p>
            <a:pPr defTabSz="676634">
              <a:defRPr/>
            </a:pPr>
            <a:endParaRPr lang="en-US" sz="900" dirty="0"/>
          </a:p>
        </p:txBody>
      </p:sp>
      <p:sp>
        <p:nvSpPr>
          <p:cNvPr id="4" name="Slide Number Placeholder 3"/>
          <p:cNvSpPr>
            <a:spLocks noGrp="1"/>
          </p:cNvSpPr>
          <p:nvPr>
            <p:ph type="sldNum" sz="quarter" idx="10"/>
          </p:nvPr>
        </p:nvSpPr>
        <p:spPr/>
        <p:txBody>
          <a:bodyPr lIns="67664" tIns="33832" rIns="67664" bIns="33832"/>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39546C-6EE6-8F8C-46C3-3B0A74594F3A}"/>
              </a:ext>
            </a:extLst>
          </p:cNvPr>
          <p:cNvSpPr txBox="1"/>
          <p:nvPr/>
        </p:nvSpPr>
        <p:spPr>
          <a:xfrm>
            <a:off x="1713824" y="4482405"/>
            <a:ext cx="3430352" cy="2778709"/>
          </a:xfrm>
          <a:prstGeom prst="rect">
            <a:avLst/>
          </a:prstGeom>
          <a:noFill/>
        </p:spPr>
        <p:txBody>
          <a:bodyPr wrap="square">
            <a:spAutoFit/>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Whether you attended this live or you’re watching the replay later, you’re exactly where you should be.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This session was designed for real, everyday iPhone use — not the stuff buried in manuals or hidden in settings menus. We’re keeping this practical, friendly, and pressure-free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p>
          <a:p>
            <a:pPr marL="0" marR="0" algn="ctr">
              <a:lnSpc>
                <a:spcPct val="107000"/>
              </a:lnSpc>
              <a:spcAft>
                <a:spcPts val="800"/>
              </a:spcAft>
              <a:buNone/>
            </a:pPr>
            <a:br>
              <a:rPr lang="en-US" sz="1800" kern="100" dirty="0">
                <a:effectLst/>
                <a:latin typeface="Arial" panose="020B0604020202020204" pitchFamily="34" charset="0"/>
                <a:ea typeface="Aptos" panose="020B0004020202020204" pitchFamily="34" charset="0"/>
                <a:cs typeface="Times New Roman" panose="02020603050405020304" pitchFamily="18" charset="0"/>
              </a:rPr>
            </a:b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Viewing a Contact</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Everything you need for one person — call, text, email — lives in one place.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Simple and tidy.</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Adding a Contact</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You don’t need to fill in every field.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Name and number are enough. Less is more</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Editing Contacts</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Mistakes are safe to fix.</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Nothing is permanent, and nothing breaks when you edit a contact.</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Favorites</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Favorites allow one-tap calling.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They save time, reduce stress, and are especially helpful in urgent moments.</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Contact Safety Tip</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r>
              <a:rPr lang="en-US" dirty="0"/>
              <a:t>If you’re unsure about deleting something, stop.</a:t>
            </a:r>
          </a:p>
          <a:p>
            <a:r>
              <a:rPr lang="en-US" dirty="0"/>
              <a:t>Pausing is always the right move.</a:t>
            </a:r>
            <a:br>
              <a:rPr lang="en-US" dirty="0"/>
            </a:br>
            <a:r>
              <a:rPr lang="en-US" dirty="0"/>
              <a:t>You can come back later with fresh eyes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Texts stay grouped by person, which makes conversations much easier to follow than email.</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Blue and gray bubbles simply show how the message was sent.</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They are not judging you.</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Type your message. Tap Send.</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That’s it. You’re texting.</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Backspace is your safety net.</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Use it freely.</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60067"/>
            <a:ext cx="5486400" cy="3600450"/>
          </a:xfrm>
        </p:spPr>
        <p:txBody>
          <a:bodyPr/>
          <a:lstStyle/>
          <a:p>
            <a:r>
              <a:rPr lang="en-US" dirty="0"/>
              <a:t>Dictation is great if typing feels awkward.</a:t>
            </a:r>
          </a:p>
          <a:p>
            <a:r>
              <a:rPr lang="en-US" dirty="0"/>
              <a:t>Just tap the microphone and speak naturally — like you’re talking to a person, not a machine.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5" y="4387712"/>
            <a:ext cx="5853289" cy="4550683"/>
          </a:xfrm>
          <a:prstGeom prst="rect">
            <a:avLst/>
          </a:prstGeom>
        </p:spPr>
        <p:txBody>
          <a:bodyPr lIns="67664" tIns="33832" rIns="67664" bIns="33832"/>
          <a:lstStyle/>
          <a:p>
            <a:r>
              <a:rPr lang="en-US" sz="1400" b="1" dirty="0">
                <a:latin typeface="Arial" panose="020B0604020202020204" pitchFamily="34" charset="0"/>
                <a:cs typeface="Arial" panose="020B0604020202020204" pitchFamily="34" charset="0"/>
              </a:rPr>
              <a:t>Hi, I’m Jim Kay-la-her, a Senior Center Member, Volunteer, and Home Tech Support Consultant</a:t>
            </a:r>
          </a:p>
          <a:p>
            <a:br>
              <a:rPr lang="en-US" sz="140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Red Glen Electronics: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founded Red Glen Electronics as a friendly “</a:t>
            </a:r>
            <a:r>
              <a:rPr lang="en-US" sz="1400" b="1" i="0" baseline="0" dirty="0">
                <a:latin typeface="Arial" panose="020B0604020202020204" pitchFamily="34" charset="0"/>
                <a:cs typeface="Arial" panose="020B0604020202020204" pitchFamily="34" charset="0"/>
              </a:rPr>
              <a:t>Home Tech Help for Hire</a:t>
            </a:r>
            <a:r>
              <a:rPr lang="en-US" sz="1400" dirty="0">
                <a:latin typeface="Arial" panose="020B0604020202020204" pitchFamily="34" charset="0"/>
                <a:cs typeface="Arial" panose="020B0604020202020204" pitchFamily="34" charset="0"/>
              </a:rPr>
              <a:t>” for Boomers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defTabSz="950062">
              <a:defRPr/>
            </a:pPr>
            <a:r>
              <a:rPr lang="en-US" sz="1400" b="1" i="0" baseline="0" dirty="0">
                <a:latin typeface="Arial" panose="020B0604020202020204" pitchFamily="34" charset="0"/>
                <a:cs typeface="Arial" panose="020B0604020202020204" pitchFamily="34" charset="0"/>
              </a:rPr>
              <a:t>Tech Tuesdays:</a:t>
            </a:r>
          </a:p>
          <a:p>
            <a:pPr defTabSz="950062">
              <a:defRPr/>
            </a:pPr>
            <a:endParaRPr lang="en-US" sz="1400" b="1" i="0" baseline="0" dirty="0">
              <a:latin typeface="Arial" panose="020B0604020202020204" pitchFamily="34" charset="0"/>
              <a:cs typeface="Arial" panose="020B0604020202020204" pitchFamily="34" charset="0"/>
            </a:endParaRPr>
          </a:p>
          <a:p>
            <a:pPr defTabSz="950062">
              <a:defRPr/>
            </a:pPr>
            <a:r>
              <a:rPr lang="en-US" sz="1400" dirty="0">
                <a:latin typeface="Arial" panose="020B0604020202020204" pitchFamily="34" charset="0"/>
                <a:cs typeface="Arial" panose="020B0604020202020204" pitchFamily="34" charset="0"/>
              </a:rPr>
              <a:t>I‘m here every Tuesday afternoon for appointments.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offer </a:t>
            </a:r>
            <a:r>
              <a:rPr lang="en-US" sz="1400" b="1" i="0" baseline="0" dirty="0">
                <a:latin typeface="Arial" panose="020B0604020202020204" pitchFamily="34" charset="0"/>
                <a:cs typeface="Arial" panose="020B0604020202020204" pitchFamily="34" charset="0"/>
              </a:rPr>
              <a:t>hands-on tech support or one-on-one training </a:t>
            </a:r>
            <a:r>
              <a:rPr lang="en-US" sz="1400" dirty="0">
                <a:latin typeface="Arial" panose="020B0604020202020204" pitchFamily="34" charset="0"/>
                <a:cs typeface="Arial" panose="020B0604020202020204" pitchFamily="34" charset="0"/>
              </a:rPr>
              <a:t>as a regular volunteer.</a:t>
            </a:r>
          </a:p>
          <a:p>
            <a:br>
              <a:rPr lang="en-US" sz="1400" b="1" i="0" baseline="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Monthly Tech Seminars: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Every month, I’ll lead </a:t>
            </a:r>
            <a:r>
              <a:rPr lang="en-US" sz="1400" b="1" i="0" baseline="0" dirty="0">
                <a:latin typeface="Arial" panose="020B0604020202020204" pitchFamily="34" charset="0"/>
                <a:cs typeface="Arial" panose="020B0604020202020204" pitchFamily="34" charset="0"/>
              </a:rPr>
              <a:t>tech topic seminars for a better understanding and to encourage confidence</a:t>
            </a:r>
            <a:br>
              <a:rPr lang="en-US" dirty="0"/>
            </a:br>
            <a:endParaRPr lang="en-US" dirty="0"/>
          </a:p>
        </p:txBody>
      </p:sp>
    </p:spTree>
    <p:extLst>
      <p:ext uri="{BB962C8B-B14F-4D97-AF65-F5344CB8AC3E}">
        <p14:creationId xmlns:p14="http://schemas.microsoft.com/office/powerpoint/2010/main" val="3741558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Emojis are optional.</a:t>
            </a:r>
          </a:p>
          <a:p>
            <a:r>
              <a:rPr lang="en-US" dirty="0"/>
              <a:t>There will be no emoji quiz later, and you’re not missing out if you skip them entirely.</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a new thread by accident happens all the time.</a:t>
            </a:r>
          </a:p>
          <a:p>
            <a:r>
              <a:rPr lang="en-US" dirty="0"/>
              <a:t>It’s easy to fix — and it’s not a sign you’ve done anything wrong.</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calls, contacts, and texts, you’ve covered most daily phone use.</a:t>
            </a:r>
          </a:p>
          <a:p>
            <a:r>
              <a:rPr lang="en-US" dirty="0"/>
              <a:t>That’s a meaningful win — and a solid foundation.</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1017" y="4476299"/>
            <a:ext cx="5486400" cy="3600450"/>
          </a:xfrm>
        </p:spPr>
        <p:txBody>
          <a:bodyPr/>
          <a:lstStyle/>
          <a:p>
            <a:r>
              <a:rPr lang="en-US" dirty="0"/>
              <a:t>We skipped advanced settings and app overload on purpose.</a:t>
            </a:r>
          </a:p>
          <a:p>
            <a:r>
              <a:rPr lang="en-US" dirty="0"/>
              <a:t>Comfort comes first.</a:t>
            </a:r>
            <a:br>
              <a:rPr lang="en-US" dirty="0"/>
            </a:br>
            <a:r>
              <a:rPr lang="en-US" dirty="0"/>
              <a:t>Complexity can wait.</a:t>
            </a:r>
          </a:p>
          <a:p>
            <a:r>
              <a:rPr lang="en-US" sz="1200" dirty="0">
                <a:solidFill>
                  <a:srgbClr val="272525"/>
                </a:solidFill>
                <a:latin typeface="Arial" panose="020B0604020202020204" pitchFamily="34" charset="0"/>
                <a:ea typeface="Heebo Light" pitchFamily="34" charset="-122"/>
                <a:cs typeface="Arial" panose="020B0604020202020204" pitchFamily="34" charset="0"/>
              </a:rPr>
              <a:t>That’s Why There’s a Part 2.</a:t>
            </a:r>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Notes:Today was about comfort and confidence. Part 2 simply adds a few everyday skills that naturally follow what we covered today.</a:t>
            </a:r>
          </a:p>
          <a:p>
            <a:endParaRPr lang="en-US" dirty="0"/>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Part 2 builds on today’s skills — photos, camera, and simple sharing.</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Same pace. Same format. No pressure.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Notes:Today was about comfort and confidence. Part 2 simply adds a few everyday skills that naturally follow what we covered</a:t>
            </a:r>
          </a:p>
          <a:p>
            <a:r>
              <a:rPr lang="en-US" dirty="0"/>
              <a:t>We focus on what people actually use.</a:t>
            </a:r>
          </a:p>
          <a:p>
            <a:r>
              <a:rPr lang="en-US" dirty="0"/>
              <a:t>Confidence comes before complexity — always.</a:t>
            </a:r>
            <a:br>
              <a:rPr lang="en-US" dirty="0"/>
            </a:br>
            <a:r>
              <a:rPr lang="en-US" dirty="0"/>
              <a:t>“If we didn’t cover it today, that wasn’t an oversight — it was a kindness. We designed this as a two-part seminar on purpose,</a:t>
            </a:r>
          </a:p>
          <a:p>
            <a:r>
              <a:rPr lang="en-US" dirty="0"/>
              <a:t> so today could stay comfortable and the information would actually stick. We’ll pick up the rest in Part 2.”</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You’ll have handouts, time to practice, and Tech Tuesday support.</a:t>
            </a:r>
          </a:p>
          <a:p>
            <a:pPr>
              <a:buNone/>
            </a:pPr>
            <a:r>
              <a:rPr lang="en-US" sz="1200" dirty="0">
                <a:effectLst/>
                <a:latin typeface="Arial" panose="020B0604020202020204" pitchFamily="34" charset="0"/>
                <a:ea typeface="Aptos" panose="020B0004020202020204" pitchFamily="34" charset="0"/>
                <a:cs typeface="Times New Roman" panose="02020603050405020304" pitchFamily="18" charset="0"/>
              </a:rPr>
              <a:t>You don’t have to do this alone</a:t>
            </a:r>
          </a:p>
          <a:p>
            <a:pPr>
              <a:buNone/>
            </a:pPr>
            <a:endParaRPr lang="en-US" dirty="0">
              <a:latin typeface="Arial" panose="020B0604020202020204" pitchFamily="34" charset="0"/>
              <a:cs typeface="Times New Roman" panose="02020603050405020304" pitchFamily="18" charset="0"/>
            </a:endParaRPr>
          </a:p>
          <a:p>
            <a:r>
              <a:rPr lang="en-US" b="1" dirty="0"/>
              <a:t>Final Slide – Closing Thought</a:t>
            </a:r>
            <a:endParaRPr lang="en-US" dirty="0"/>
          </a:p>
          <a:p>
            <a:r>
              <a:rPr lang="en-US" dirty="0"/>
              <a:t>The goal isn’t mastery.</a:t>
            </a:r>
          </a:p>
          <a:p>
            <a:r>
              <a:rPr lang="en-US" dirty="0"/>
              <a:t>It’s confidence.</a:t>
            </a:r>
          </a:p>
          <a:p>
            <a:endParaRPr lang="en-US" dirty="0"/>
          </a:p>
          <a:p>
            <a:r>
              <a:rPr lang="en-US"/>
              <a:t>Your iPhone should work for </a:t>
            </a:r>
            <a:r>
              <a:rPr lang="en-US" i="1"/>
              <a:t>you</a:t>
            </a:r>
            <a:r>
              <a:rPr lang="en-US"/>
              <a:t> — not the other way around.</a:t>
            </a:r>
          </a:p>
          <a:p>
            <a:endParaRPr lang="en-US" dirty="0"/>
          </a:p>
          <a:p>
            <a:pPr>
              <a:buNone/>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start with the most important point of the day:</a:t>
            </a:r>
            <a:br>
              <a:rPr lang="en-US" sz="1400"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you are not behind.</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Phones changed very quickly. People did not.</a:t>
            </a:r>
          </a:p>
          <a:p>
            <a:r>
              <a:rPr lang="en-US" sz="1400" dirty="0">
                <a:latin typeface="Arial" panose="020B0604020202020204" pitchFamily="34" charset="0"/>
                <a:cs typeface="Arial" panose="020B0604020202020204" pitchFamily="34" charset="0"/>
              </a:rPr>
              <a:t>Feeling confused does </a:t>
            </a:r>
            <a:r>
              <a:rPr lang="en-US" sz="1400" i="1"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mean you’re bad at technology — it means you’re human. Confusion is the expected reaction, not a personal shortcoming.</a:t>
            </a:r>
          </a:p>
          <a:p>
            <a:r>
              <a:rPr lang="en-US" sz="1400" dirty="0">
                <a:latin typeface="Arial" panose="020B0604020202020204" pitchFamily="34" charset="0"/>
                <a:cs typeface="Arial" panose="020B0604020202020204" pitchFamily="34" charset="0"/>
              </a:rPr>
              <a:t>If you’ve ever thought, “Everyone else seems to get this but me,” I can promise you — that thought is wildly inaccurate.</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 sit-back-and-relax session.</a:t>
            </a:r>
          </a:p>
          <a:p>
            <a:r>
              <a:rPr lang="en-US" sz="1400" dirty="0"/>
              <a:t>You don’t need to touch your phone unless you want to. You don’t need to follow along step by step. Handouts are provided so there’s no pressure to remember everything in one pass.</a:t>
            </a:r>
          </a:p>
          <a:p>
            <a:r>
              <a:rPr lang="en-US" sz="1400" dirty="0"/>
              <a:t>Think of this as a guided tour — not a driving test.</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We’re sticking to the basics — the things people actually use.</a:t>
            </a:r>
          </a:p>
          <a:p>
            <a:r>
              <a:rPr lang="en-US" sz="1400" dirty="0"/>
              <a:t>That means:</a:t>
            </a:r>
          </a:p>
          <a:p>
            <a:pPr lvl="0"/>
            <a:r>
              <a:rPr lang="en-US" sz="1400" dirty="0"/>
              <a:t>No deep settings</a:t>
            </a:r>
          </a:p>
          <a:p>
            <a:pPr lvl="0"/>
            <a:r>
              <a:rPr lang="en-US" sz="1400" dirty="0"/>
              <a:t>No app overload</a:t>
            </a:r>
          </a:p>
          <a:p>
            <a:pPr lvl="0"/>
            <a:r>
              <a:rPr lang="en-US" sz="1400" dirty="0"/>
              <a:t>No rabbit holes</a:t>
            </a:r>
          </a:p>
          <a:p>
            <a:r>
              <a:rPr lang="en-US" sz="1400" dirty="0"/>
              <a:t>If a topic tends to make shoulders tense up, we’re skipping it today — on purpose.</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Every phone looks mysterious until you name the parts.</a:t>
            </a:r>
          </a:p>
          <a:p>
            <a:r>
              <a:rPr lang="en-US" sz="1400" dirty="0"/>
              <a:t>Once you understand what the buttons are and what they actually do, the phone starts feeling a lot less intimidating — and a lot more like a tool instead of a puzzle.</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one of the biggest sources of confusion, so it’s worth slowing down here.</a:t>
            </a:r>
          </a:p>
          <a:p>
            <a:r>
              <a:rPr lang="en-US" sz="1400" dirty="0"/>
              <a:t>Waking the screen is like glancing at your watch.</a:t>
            </a:r>
            <a:br>
              <a:rPr lang="en-US" sz="1400" dirty="0"/>
            </a:br>
            <a:r>
              <a:rPr lang="en-US" sz="1400" dirty="0"/>
              <a:t>Powering the phone off is like shutting the house down for the night.</a:t>
            </a:r>
          </a:p>
          <a:p>
            <a:r>
              <a:rPr lang="en-US" sz="1400" dirty="0"/>
              <a:t>Very different actions — and mixing them up is completely normal.</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Turning your phone off is safe.</a:t>
            </a:r>
          </a:p>
          <a:p>
            <a:r>
              <a:rPr lang="en-US" sz="1400" dirty="0"/>
              <a:t>It won’t erase anything.</a:t>
            </a:r>
            <a:br>
              <a:rPr lang="en-US" sz="1400" dirty="0"/>
            </a:br>
            <a:r>
              <a:rPr lang="en-US" sz="1400" dirty="0"/>
              <a:t>It won’t break anything.</a:t>
            </a:r>
            <a:br>
              <a:rPr lang="en-US" sz="1400" dirty="0"/>
            </a:br>
            <a:r>
              <a:rPr lang="en-US" sz="1400" dirty="0"/>
              <a:t>And Apple will not send someone to your house.</a:t>
            </a:r>
          </a:p>
          <a:p>
            <a:r>
              <a:rPr lang="en-US" sz="1400" dirty="0"/>
              <a:t>This is one of those worries people carry quietly, so I like to say it out loud.</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3705512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7599446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0005217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9485557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97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9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2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79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4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021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86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5733178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30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969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78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79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04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05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496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8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52512758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456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99095991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40349523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206807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6612593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6879525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21258552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p:nvSpPr>
        <p:spPr>
          <a:xfrm>
            <a:off x="9571566"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5281E2D-DD31-4F93-B2EF-35F2B4BB9259}"/>
              </a:ext>
            </a:extLst>
          </p:cNvPr>
          <p:cNvSpPr/>
          <p:nvPr/>
        </p:nvSpPr>
        <p:spPr>
          <a:xfrm>
            <a:off x="0" y="-109414"/>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BA5268A-F150-C615-6C56-7278A76F8134}"/>
              </a:ext>
            </a:extLst>
          </p:cNvPr>
          <p:cNvSpPr txBox="1"/>
          <p:nvPr/>
        </p:nvSpPr>
        <p:spPr>
          <a:xfrm>
            <a:off x="1016000" y="508001"/>
            <a:ext cx="10160000" cy="461665"/>
          </a:xfrm>
          <a:prstGeom prst="rect">
            <a:avLst/>
          </a:prstGeom>
          <a:noFill/>
        </p:spPr>
        <p:txBody>
          <a:bodyPr vert="horz" rtlCol="0">
            <a:spAutoFit/>
          </a:bodyPr>
          <a:lstStyle/>
          <a:p>
            <a:r>
              <a:rPr lang="en-US" sz="2400" dirty="0">
                <a:solidFill>
                  <a:srgbClr val="FFFFFF"/>
                </a:solidFill>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p:nvSpPr>
        <p:spPr>
          <a:xfrm>
            <a:off x="968967" y="6349999"/>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566" y="5247836"/>
            <a:ext cx="2484036" cy="1392197"/>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367" y="0"/>
            <a:ext cx="1197103" cy="1197103"/>
          </a:xfrm>
          <a:prstGeom prst="rect">
            <a:avLst/>
          </a:prstGeom>
        </p:spPr>
      </p:pic>
    </p:spTree>
    <p:extLst>
      <p:ext uri="{BB962C8B-B14F-4D97-AF65-F5344CB8AC3E}">
        <p14:creationId xmlns:p14="http://schemas.microsoft.com/office/powerpoint/2010/main" val="65772713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388232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15735934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58279132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9896234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8465318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970887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009484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1479276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1745191" y="6415022"/>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1" y="6346904"/>
            <a:ext cx="387815" cy="387815"/>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26220" y="159083"/>
              <a:ext cx="12139560" cy="45719"/>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15060" y="147923"/>
                <a:ext cx="12161520" cy="6767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239016" y="5423896"/>
              <a:ext cx="9360" cy="180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230016" y="5414896"/>
                <a:ext cx="27000" cy="19440"/>
              </a:xfrm>
              <a:prstGeom prst="rect">
                <a:avLst/>
              </a:prstGeom>
            </p:spPr>
          </p:pic>
        </mc:Fallback>
      </mc:AlternateContent>
    </p:spTree>
    <p:extLst>
      <p:ext uri="{BB962C8B-B14F-4D97-AF65-F5344CB8AC3E}">
        <p14:creationId xmlns:p14="http://schemas.microsoft.com/office/powerpoint/2010/main" val="349983064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5275755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43191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customXml" Target="../ink/ink1.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37" Type="http://schemas.openxmlformats.org/officeDocument/2006/relationships/customXml" Target="../ink/ink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
        <p:nvSpPr>
          <p:cNvPr id="7" name="TextBox 6">
            <a:extLst>
              <a:ext uri="{FF2B5EF4-FFF2-40B4-BE49-F238E27FC236}">
                <a16:creationId xmlns:a16="http://schemas.microsoft.com/office/drawing/2014/main" id="{61C3F88B-60E0-6425-CC7D-764CB6F08DE2}"/>
              </a:ext>
            </a:extLst>
          </p:cNvPr>
          <p:cNvSpPr txBox="1"/>
          <p:nvPr userDrawn="1"/>
        </p:nvSpPr>
        <p:spPr>
          <a:xfrm>
            <a:off x="1745191" y="6415022"/>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365760" y="6346904"/>
            <a:ext cx="387815" cy="387815"/>
          </a:xfrm>
          <a:prstGeom prst="rect">
            <a:avLst/>
          </a:prstGeom>
        </p:spPr>
      </p:pic>
      <mc:AlternateContent xmlns:mc="http://schemas.openxmlformats.org/markup-compatibility/2006" xmlns:p14="http://schemas.microsoft.com/office/powerpoint/2010/main">
        <mc:Choice Requires="p14">
          <p:contentPart p14:bwMode="auto" r:id="rId33">
            <p14:nvContentPartPr>
              <p14:cNvPr id="9" name="Ink 8">
                <a:extLst>
                  <a:ext uri="{FF2B5EF4-FFF2-40B4-BE49-F238E27FC236}">
                    <a16:creationId xmlns:a16="http://schemas.microsoft.com/office/drawing/2014/main" id="{7CDA0711-A5E8-36C2-63CD-FA8F53E27692}"/>
                  </a:ext>
                </a:extLst>
              </p14:cNvPr>
              <p14:cNvContentPartPr/>
              <p14:nvPr userDrawn="1"/>
            </p14:nvContentPartPr>
            <p14:xfrm>
              <a:off x="26220" y="159082"/>
              <a:ext cx="12139560" cy="45719"/>
            </p14:xfrm>
          </p:contentPart>
        </mc:Choice>
        <mc:Fallback xmlns="">
          <p:pic>
            <p:nvPicPr>
              <p:cNvPr id="9" name="Ink 8">
                <a:extLst>
                  <a:ext uri="{FF2B5EF4-FFF2-40B4-BE49-F238E27FC236}">
                    <a16:creationId xmlns:a16="http://schemas.microsoft.com/office/drawing/2014/main" id="{7CDA0711-A5E8-36C2-63CD-FA8F53E27692}"/>
                  </a:ext>
                </a:extLst>
              </p:cNvPr>
              <p:cNvPicPr/>
              <p:nvPr/>
            </p:nvPicPr>
            <p:blipFill>
              <a:blip r:embed="rId36"/>
              <a:stretch>
                <a:fillRect/>
              </a:stretch>
            </p:blipFill>
            <p:spPr>
              <a:xfrm>
                <a:off x="15060" y="147922"/>
                <a:ext cx="12161520" cy="6767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B2366F9E-ACBC-7280-F38B-79AE28D23508}"/>
                  </a:ext>
                </a:extLst>
              </p14:cNvPr>
              <p14:cNvContentPartPr/>
              <p14:nvPr userDrawn="1"/>
            </p14:nvContentPartPr>
            <p14:xfrm>
              <a:off x="3239016" y="5423896"/>
              <a:ext cx="9360" cy="1800"/>
            </p14:xfrm>
          </p:contentPart>
        </mc:Choice>
        <mc:Fallback xmlns="">
          <p:pic>
            <p:nvPicPr>
              <p:cNvPr id="10" name="Ink 9">
                <a:extLst>
                  <a:ext uri="{FF2B5EF4-FFF2-40B4-BE49-F238E27FC236}">
                    <a16:creationId xmlns:a16="http://schemas.microsoft.com/office/drawing/2014/main" id="{B2366F9E-ACBC-7280-F38B-79AE28D23508}"/>
                  </a:ext>
                </a:extLst>
              </p:cNvPr>
              <p:cNvPicPr/>
              <p:nvPr/>
            </p:nvPicPr>
            <p:blipFill>
              <a:blip r:embed="rId38"/>
              <a:stretch>
                <a:fillRect/>
              </a:stretch>
            </p:blipFill>
            <p:spPr>
              <a:xfrm>
                <a:off x="3230016" y="5414896"/>
                <a:ext cx="27000" cy="19440"/>
              </a:xfrm>
              <a:prstGeom prst="rect">
                <a:avLst/>
              </a:prstGeom>
            </p:spPr>
          </p:pic>
        </mc:Fallback>
      </mc:AlternateContent>
    </p:spTree>
    <p:extLst>
      <p:ext uri="{BB962C8B-B14F-4D97-AF65-F5344CB8AC3E}">
        <p14:creationId xmlns:p14="http://schemas.microsoft.com/office/powerpoint/2010/main" val="10999596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Tree>
    <p:extLst>
      <p:ext uri="{BB962C8B-B14F-4D97-AF65-F5344CB8AC3E}">
        <p14:creationId xmlns:p14="http://schemas.microsoft.com/office/powerpoint/2010/main" val="20524384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92230"/>
            <a:ext cx="4800600" cy="5890181"/>
          </a:xfrm>
          <a:prstGeom prst="rect">
            <a:avLst/>
          </a:prstGeom>
        </p:spPr>
      </p:pic>
      <p:sp>
        <p:nvSpPr>
          <p:cNvPr id="3" name="Text 0"/>
          <p:cNvSpPr/>
          <p:nvPr/>
        </p:nvSpPr>
        <p:spPr>
          <a:xfrm>
            <a:off x="5471346" y="1877548"/>
            <a:ext cx="6297018" cy="1588659"/>
          </a:xfrm>
          <a:prstGeom prst="rect">
            <a:avLst/>
          </a:prstGeom>
          <a:noFill/>
          <a:ln/>
        </p:spPr>
        <p:txBody>
          <a:bodyPr wrap="square" lIns="0" tIns="0" rIns="0" bIns="0" rtlCol="0" anchor="t"/>
          <a:lstStyle/>
          <a:p>
            <a:pPr defTabSz="761970">
              <a:lnSpc>
                <a:spcPts val="4042"/>
              </a:lnSpc>
            </a:pPr>
            <a:r>
              <a:rPr lang="en-US" sz="4000"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iPhone 101: Getting Comfortable with Your iPhone – Part 1</a:t>
            </a:r>
            <a:endParaRPr lang="en-US" sz="4000" dirty="0">
              <a:solidFill>
                <a:schemeClr val="tx2">
                  <a:lumMod val="90000"/>
                  <a:lumOff val="10000"/>
                </a:schemeClr>
              </a:solidFill>
              <a:latin typeface="Arial" panose="020B0604020202020204" pitchFamily="34" charset="0"/>
            </a:endParaRPr>
          </a:p>
        </p:txBody>
      </p:sp>
      <p:sp>
        <p:nvSpPr>
          <p:cNvPr id="4" name="Text 1"/>
          <p:cNvSpPr/>
          <p:nvPr/>
        </p:nvSpPr>
        <p:spPr>
          <a:xfrm>
            <a:off x="5233492" y="3532287"/>
            <a:ext cx="3307854" cy="413444"/>
          </a:xfrm>
          <a:prstGeom prst="rect">
            <a:avLst/>
          </a:prstGeom>
          <a:noFill/>
          <a:ln/>
        </p:spPr>
        <p:txBody>
          <a:bodyPr wrap="none" lIns="0" tIns="0" rIns="0" bIns="0" rtlCol="0" anchor="t"/>
          <a:lstStyle/>
          <a:p>
            <a:pPr defTabSz="761970">
              <a:lnSpc>
                <a:spcPts val="3250"/>
              </a:lnSpc>
            </a:pPr>
            <a:endParaRPr lang="en-US" sz="2583" dirty="0">
              <a:solidFill>
                <a:prstClr val="black"/>
              </a:solidFill>
              <a:latin typeface="Arial" panose="020B0604020202020204" pitchFamily="34" charset="0"/>
            </a:endParaRPr>
          </a:p>
        </p:txBody>
      </p:sp>
      <p:sp>
        <p:nvSpPr>
          <p:cNvPr id="5" name="Text 2"/>
          <p:cNvSpPr/>
          <p:nvPr/>
        </p:nvSpPr>
        <p:spPr>
          <a:xfrm>
            <a:off x="5233492" y="4011811"/>
            <a:ext cx="5352653" cy="413444"/>
          </a:xfrm>
          <a:prstGeom prst="rect">
            <a:avLst/>
          </a:prstGeom>
          <a:noFill/>
          <a:ln/>
        </p:spPr>
        <p:txBody>
          <a:bodyPr wrap="none" lIns="0" tIns="0" rIns="0" bIns="0" rtlCol="0" anchor="t"/>
          <a:lstStyle/>
          <a:p>
            <a:pPr defTabSz="761970">
              <a:lnSpc>
                <a:spcPts val="3250"/>
              </a:lnSpc>
            </a:pPr>
            <a:endParaRPr lang="en-US" sz="258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C6152A42-FEEB-05D8-A273-D85B4D28D0C2}"/>
              </a:ext>
            </a:extLst>
          </p:cNvPr>
          <p:cNvSpPr txBox="1"/>
          <p:nvPr/>
        </p:nvSpPr>
        <p:spPr>
          <a:xfrm>
            <a:off x="5392837" y="4047055"/>
            <a:ext cx="6114472" cy="1077218"/>
          </a:xfrm>
          <a:prstGeom prst="rect">
            <a:avLst/>
          </a:prstGeom>
          <a:noFill/>
        </p:spPr>
        <p:txBody>
          <a:bodyPr wrap="square">
            <a:spAutoFit/>
          </a:bodyPr>
          <a:lstStyle/>
          <a:p>
            <a:r>
              <a:rPr lang="en-US" sz="3200" b="1" dirty="0">
                <a:solidFill>
                  <a:schemeClr val="tx2">
                    <a:lumMod val="75000"/>
                    <a:lumOff val="25000"/>
                  </a:schemeClr>
                </a:solidFill>
              </a:rPr>
              <a:t>A beginner-friendly session</a:t>
            </a:r>
          </a:p>
          <a:p>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210458"/>
            <a:ext cx="4800600" cy="6183086"/>
          </a:xfrm>
          <a:prstGeom prst="rect">
            <a:avLst/>
          </a:prstGeom>
        </p:spPr>
      </p:pic>
      <p:sp>
        <p:nvSpPr>
          <p:cNvPr id="3" name="Text 0"/>
          <p:cNvSpPr/>
          <p:nvPr/>
        </p:nvSpPr>
        <p:spPr>
          <a:xfrm>
            <a:off x="661492" y="2387203"/>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Charging Basics</a:t>
            </a:r>
            <a:endParaRPr lang="en-US" sz="3250" dirty="0">
              <a:solidFill>
                <a:prstClr val="black"/>
              </a:solidFill>
              <a:latin typeface="Arial" panose="020B0604020202020204" pitchFamily="34" charset="0"/>
            </a:endParaRPr>
          </a:p>
        </p:txBody>
      </p:sp>
      <p:sp>
        <p:nvSpPr>
          <p:cNvPr id="4" name="Text 1"/>
          <p:cNvSpPr/>
          <p:nvPr/>
        </p:nvSpPr>
        <p:spPr>
          <a:xfrm>
            <a:off x="661492" y="3317280"/>
            <a:ext cx="2480866" cy="310058"/>
          </a:xfrm>
          <a:prstGeom prst="rect">
            <a:avLst/>
          </a:prstGeom>
          <a:noFill/>
          <a:ln/>
        </p:spPr>
        <p:txBody>
          <a:bodyPr wrap="none" lIns="0" tIns="0" rIns="0" bIns="0" rtlCol="0" anchor="t"/>
          <a:lstStyle/>
          <a:p>
            <a:pPr defTabSz="761970">
              <a:lnSpc>
                <a:spcPts val="2417"/>
              </a:lnSpc>
            </a:pPr>
            <a:r>
              <a:rPr lang="en-US" sz="1917" dirty="0">
                <a:solidFill>
                  <a:srgbClr val="091C53"/>
                </a:solidFill>
                <a:latin typeface="Arial" panose="020B0604020202020204" pitchFamily="34" charset="0"/>
                <a:ea typeface="Instrument Sans Semi Bold" pitchFamily="34" charset="-122"/>
                <a:cs typeface="Arial" panose="020B0604020202020204" pitchFamily="34" charset="0"/>
              </a:rPr>
              <a:t>Cable fits one way</a:t>
            </a:r>
            <a:endParaRPr lang="en-US" sz="1917" dirty="0">
              <a:solidFill>
                <a:prstClr val="black"/>
              </a:solidFill>
              <a:latin typeface="Arial" panose="020B0604020202020204" pitchFamily="34" charset="0"/>
            </a:endParaRPr>
          </a:p>
        </p:txBody>
      </p:sp>
      <p:sp>
        <p:nvSpPr>
          <p:cNvPr id="5" name="Text 2"/>
          <p:cNvSpPr/>
          <p:nvPr/>
        </p:nvSpPr>
        <p:spPr>
          <a:xfrm>
            <a:off x="661492" y="3792637"/>
            <a:ext cx="2946797"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it takes a couple tries to plug the cable in… welcome to the club.</a:t>
            </a:r>
            <a:endParaRPr lang="en-US" sz="1292" dirty="0">
              <a:solidFill>
                <a:prstClr val="black"/>
              </a:solidFill>
              <a:latin typeface="Arial" panose="020B0604020202020204" pitchFamily="34" charset="0"/>
            </a:endParaRPr>
          </a:p>
        </p:txBody>
      </p:sp>
      <p:sp>
        <p:nvSpPr>
          <p:cNvPr id="6" name="Text 3"/>
          <p:cNvSpPr/>
          <p:nvPr/>
        </p:nvSpPr>
        <p:spPr>
          <a:xfrm>
            <a:off x="4018062" y="3317280"/>
            <a:ext cx="2915146" cy="310058"/>
          </a:xfrm>
          <a:prstGeom prst="rect">
            <a:avLst/>
          </a:prstGeom>
          <a:noFill/>
          <a:ln/>
        </p:spPr>
        <p:txBody>
          <a:bodyPr wrap="none" lIns="0" tIns="0" rIns="0" bIns="0" rtlCol="0" anchor="t"/>
          <a:lstStyle/>
          <a:p>
            <a:pPr defTabSz="761970">
              <a:lnSpc>
                <a:spcPts val="2417"/>
              </a:lnSpc>
            </a:pPr>
            <a:r>
              <a:rPr lang="en-US" sz="1917" dirty="0">
                <a:solidFill>
                  <a:srgbClr val="091C53"/>
                </a:solidFill>
                <a:latin typeface="Arial" panose="020B0604020202020204" pitchFamily="34" charset="0"/>
                <a:ea typeface="Instrument Sans Semi Bold" pitchFamily="34" charset="-122"/>
                <a:cs typeface="Arial" panose="020B0604020202020204" pitchFamily="34" charset="0"/>
              </a:rPr>
              <a:t>Lightning bolt = charging</a:t>
            </a:r>
            <a:endParaRPr lang="en-US" sz="1917" dirty="0">
              <a:solidFill>
                <a:prstClr val="black"/>
              </a:solidFill>
              <a:latin typeface="Arial" panose="020B0604020202020204" pitchFamily="34" charset="0"/>
            </a:endParaRPr>
          </a:p>
        </p:txBody>
      </p:sp>
      <p:sp>
        <p:nvSpPr>
          <p:cNvPr id="7" name="Text 4"/>
          <p:cNvSpPr/>
          <p:nvPr/>
        </p:nvSpPr>
        <p:spPr>
          <a:xfrm>
            <a:off x="4018062" y="3792637"/>
            <a:ext cx="2946797"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you see the lightning bolt, you're doing it right.</a:t>
            </a:r>
            <a:endParaRPr lang="en-US" sz="1292" dirty="0">
              <a:solidFill>
                <a:prstClr val="black"/>
              </a:solidFill>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351682"/>
            <a:ext cx="4562376"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Silent Switch Explained</a:t>
            </a:r>
            <a:endParaRPr lang="en-US" sz="3250" dirty="0">
              <a:solidFill>
                <a:prstClr val="black"/>
              </a:solidFill>
              <a:latin typeface="Arial" panose="020B0604020202020204" pitchFamily="34" charset="0"/>
            </a:endParaRPr>
          </a:p>
        </p:txBody>
      </p:sp>
      <p:sp>
        <p:nvSpPr>
          <p:cNvPr id="3" name="Shape 1"/>
          <p:cNvSpPr/>
          <p:nvPr/>
        </p:nvSpPr>
        <p:spPr>
          <a:xfrm>
            <a:off x="661492" y="3199110"/>
            <a:ext cx="5351859" cy="1307207"/>
          </a:xfrm>
          <a:prstGeom prst="roundRect">
            <a:avLst>
              <a:gd name="adj" fmla="val 1138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45840" y="3383459"/>
            <a:ext cx="2779812"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Orange showing = silent</a:t>
            </a:r>
            <a:endParaRPr lang="en-US" sz="1917" dirty="0">
              <a:solidFill>
                <a:prstClr val="black"/>
              </a:solidFill>
              <a:latin typeface="Arial" panose="020B0604020202020204" pitchFamily="34" charset="0"/>
            </a:endParaRPr>
          </a:p>
        </p:txBody>
      </p:sp>
      <p:sp>
        <p:nvSpPr>
          <p:cNvPr id="5" name="Text 3"/>
          <p:cNvSpPr/>
          <p:nvPr/>
        </p:nvSpPr>
        <p:spPr>
          <a:xfrm>
            <a:off x="845840" y="3792736"/>
            <a:ext cx="498316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your phone ever "stopped ringing," this switch is usually the culprit.</a:t>
            </a:r>
            <a:endParaRPr lang="en-US" sz="1292" dirty="0">
              <a:solidFill>
                <a:prstClr val="black"/>
              </a:solidFill>
              <a:latin typeface="Arial" panose="020B0604020202020204" pitchFamily="34" charset="0"/>
            </a:endParaRPr>
          </a:p>
        </p:txBody>
      </p:sp>
      <p:sp>
        <p:nvSpPr>
          <p:cNvPr id="6" name="Shape 4"/>
          <p:cNvSpPr/>
          <p:nvPr/>
        </p:nvSpPr>
        <p:spPr>
          <a:xfrm>
            <a:off x="6178650" y="3199110"/>
            <a:ext cx="5351859" cy="1307207"/>
          </a:xfrm>
          <a:prstGeom prst="roundRect">
            <a:avLst>
              <a:gd name="adj" fmla="val 1138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362998" y="338345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Phone still works</a:t>
            </a:r>
            <a:endParaRPr lang="en-US" sz="1917" dirty="0">
              <a:solidFill>
                <a:prstClr val="black"/>
              </a:solidFill>
              <a:latin typeface="Arial" panose="020B0604020202020204" pitchFamily="34" charset="0"/>
            </a:endParaRPr>
          </a:p>
        </p:txBody>
      </p:sp>
      <p:sp>
        <p:nvSpPr>
          <p:cNvPr id="8" name="Text 6"/>
          <p:cNvSpPr/>
          <p:nvPr/>
        </p:nvSpPr>
        <p:spPr>
          <a:xfrm>
            <a:off x="6362998" y="3792736"/>
            <a:ext cx="498316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Orange means silent — not broken, not angry, just quiet.</a:t>
            </a:r>
            <a:endParaRPr lang="en-US" sz="1292" dirty="0">
              <a:solidFill>
                <a:prstClr val="black"/>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97260"/>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Touch Gestures</a:t>
            </a:r>
            <a:endParaRPr lang="en-US" sz="3250" dirty="0">
              <a:solidFill>
                <a:prstClr val="black"/>
              </a:solidFill>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1944688"/>
            <a:ext cx="496094" cy="496094"/>
          </a:xfrm>
          <a:prstGeom prst="rect">
            <a:avLst/>
          </a:prstGeom>
        </p:spPr>
      </p:pic>
      <p:sp>
        <p:nvSpPr>
          <p:cNvPr id="4" name="Text 1"/>
          <p:cNvSpPr/>
          <p:nvPr/>
        </p:nvSpPr>
        <p:spPr>
          <a:xfrm>
            <a:off x="1364258"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Tap</a:t>
            </a:r>
            <a:endParaRPr lang="en-US" sz="1917" dirty="0">
              <a:solidFill>
                <a:prstClr val="black"/>
              </a:solidFill>
              <a:latin typeface="Arial" panose="020B0604020202020204" pitchFamily="34" charset="0"/>
            </a:endParaRPr>
          </a:p>
        </p:txBody>
      </p:sp>
      <p:sp>
        <p:nvSpPr>
          <p:cNvPr id="5" name="Text 2"/>
          <p:cNvSpPr/>
          <p:nvPr/>
        </p:nvSpPr>
        <p:spPr>
          <a:xfrm>
            <a:off x="1364257" y="2467669"/>
            <a:ext cx="278239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Quick touch to select or open</a:t>
            </a:r>
            <a:endParaRPr lang="en-US" sz="1292"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322" y="1944688"/>
            <a:ext cx="496094" cy="496094"/>
          </a:xfrm>
          <a:prstGeom prst="rect">
            <a:avLst/>
          </a:prstGeom>
        </p:spPr>
      </p:pic>
      <p:sp>
        <p:nvSpPr>
          <p:cNvPr id="7" name="Text 3"/>
          <p:cNvSpPr/>
          <p:nvPr/>
        </p:nvSpPr>
        <p:spPr>
          <a:xfrm>
            <a:off x="5056089"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a:t>
            </a:r>
            <a:endParaRPr lang="en-US" sz="1917" dirty="0">
              <a:solidFill>
                <a:prstClr val="black"/>
              </a:solidFill>
              <a:latin typeface="Arial" panose="020B0604020202020204" pitchFamily="34" charset="0"/>
            </a:endParaRPr>
          </a:p>
        </p:txBody>
      </p:sp>
      <p:sp>
        <p:nvSpPr>
          <p:cNvPr id="8" name="Text 4"/>
          <p:cNvSpPr/>
          <p:nvPr/>
        </p:nvSpPr>
        <p:spPr>
          <a:xfrm>
            <a:off x="5056089" y="2467669"/>
            <a:ext cx="2782491"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Slide your finger to scroll or navigate</a:t>
            </a:r>
            <a:endParaRPr lang="en-US" sz="1292" dirty="0">
              <a:solidFill>
                <a:prstClr val="black"/>
              </a:solidFill>
              <a:latin typeface="Arial" panose="020B0604020202020204" pitchFamily="34" charset="0"/>
            </a:endParaRPr>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252" y="1944688"/>
            <a:ext cx="496094" cy="496094"/>
          </a:xfrm>
          <a:prstGeom prst="rect">
            <a:avLst/>
          </a:prstGeom>
        </p:spPr>
      </p:pic>
      <p:sp>
        <p:nvSpPr>
          <p:cNvPr id="10" name="Text 5"/>
          <p:cNvSpPr/>
          <p:nvPr/>
        </p:nvSpPr>
        <p:spPr>
          <a:xfrm>
            <a:off x="8748019"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Press and hold</a:t>
            </a:r>
            <a:endParaRPr lang="en-US" sz="1917" dirty="0">
              <a:solidFill>
                <a:prstClr val="black"/>
              </a:solidFill>
              <a:latin typeface="Arial" panose="020B0604020202020204" pitchFamily="34" charset="0"/>
            </a:endParaRPr>
          </a:p>
        </p:txBody>
      </p:sp>
      <p:sp>
        <p:nvSpPr>
          <p:cNvPr id="11" name="Text 6"/>
          <p:cNvSpPr/>
          <p:nvPr/>
        </p:nvSpPr>
        <p:spPr>
          <a:xfrm>
            <a:off x="8748019" y="2467669"/>
            <a:ext cx="2782491"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Touch and wait for options</a:t>
            </a:r>
            <a:endParaRPr lang="en-US" sz="1292" dirty="0">
              <a:solidFill>
                <a:prstClr val="black"/>
              </a:solidFill>
              <a:latin typeface="Arial" panose="020B0604020202020204" pitchFamily="34" charset="0"/>
            </a:endParaRPr>
          </a:p>
        </p:txBody>
      </p:sp>
      <p:sp>
        <p:nvSpPr>
          <p:cNvPr id="12" name="Text 7"/>
          <p:cNvSpPr/>
          <p:nvPr/>
        </p:nvSpPr>
        <p:spPr>
          <a:xfrm>
            <a:off x="661492" y="2918321"/>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These three gestures are about 90% of iPhone use. If you can tap, swipe, and hold, you're already ahead of the game.</a:t>
            </a:r>
            <a:endParaRPr lang="en-US" sz="1625" dirty="0">
              <a:solidFill>
                <a:prstClr val="black"/>
              </a:solidFill>
              <a:latin typeface="Arial" panose="020B0604020202020204" pitchFamily="34" charset="0"/>
            </a:endParaRPr>
          </a:p>
        </p:txBody>
      </p:sp>
      <p:sp>
        <p:nvSpPr>
          <p:cNvPr id="13" name="Shape 8"/>
          <p:cNvSpPr/>
          <p:nvPr/>
        </p:nvSpPr>
        <p:spPr>
          <a:xfrm>
            <a:off x="661492" y="3848571"/>
            <a:ext cx="10869018" cy="26988"/>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4" name="Text 9"/>
          <p:cNvSpPr/>
          <p:nvPr/>
        </p:nvSpPr>
        <p:spPr>
          <a:xfrm>
            <a:off x="661492" y="4123532"/>
            <a:ext cx="3502422" cy="413444"/>
          </a:xfrm>
          <a:prstGeom prst="rect">
            <a:avLst/>
          </a:prstGeom>
          <a:noFill/>
          <a:ln/>
        </p:spPr>
        <p:txBody>
          <a:bodyPr wrap="none" lIns="0" tIns="0" rIns="0" bIns="0" rtlCol="0" anchor="t"/>
          <a:lstStyle/>
          <a:p>
            <a:pPr defTabSz="761970">
              <a:lnSpc>
                <a:spcPts val="3250"/>
              </a:lnSpc>
            </a:pPr>
            <a:r>
              <a:rPr lang="en-US" sz="2583" dirty="0">
                <a:solidFill>
                  <a:srgbClr val="091C53"/>
                </a:solidFill>
                <a:latin typeface="Arial" panose="020B0604020202020204" pitchFamily="34" charset="0"/>
                <a:ea typeface="Instrument Sans Semi Bold" pitchFamily="34" charset="-122"/>
                <a:cs typeface="Arial" panose="020B0604020202020204" pitchFamily="34" charset="0"/>
              </a:rPr>
              <a:t>Scrolling Without Fear</a:t>
            </a:r>
            <a:endParaRPr lang="en-US" sz="2583" dirty="0">
              <a:solidFill>
                <a:prstClr val="black"/>
              </a:solidFill>
              <a:latin typeface="Arial" panose="020B0604020202020204" pitchFamily="34" charset="0"/>
            </a:endParaRPr>
          </a:p>
        </p:txBody>
      </p:sp>
      <p:sp>
        <p:nvSpPr>
          <p:cNvPr id="15" name="Text 10"/>
          <p:cNvSpPr/>
          <p:nvPr/>
        </p:nvSpPr>
        <p:spPr>
          <a:xfrm>
            <a:off x="661492" y="4933851"/>
            <a:ext cx="5232797" cy="264617"/>
          </a:xfrm>
          <a:prstGeom prst="rect">
            <a:avLst/>
          </a:prstGeom>
          <a:noFill/>
          <a:ln/>
        </p:spPr>
        <p:txBody>
          <a:bodyPr wrap="none" lIns="0" tIns="0" rIns="0" bIns="0" rtlCol="0" anchor="t"/>
          <a:lstStyle/>
          <a:p>
            <a:pPr defTabSz="761970">
              <a:lnSpc>
                <a:spcPts val="2083"/>
              </a:lnSpc>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You can't break anything</a:t>
            </a:r>
            <a:endParaRPr lang="en-US" sz="1292" dirty="0">
              <a:solidFill>
                <a:prstClr val="black"/>
              </a:solidFill>
              <a:latin typeface="Arial" panose="020B0604020202020204" pitchFamily="34" charset="0"/>
            </a:endParaRPr>
          </a:p>
        </p:txBody>
      </p:sp>
      <p:sp>
        <p:nvSpPr>
          <p:cNvPr id="16" name="Text 11"/>
          <p:cNvSpPr/>
          <p:nvPr/>
        </p:nvSpPr>
        <p:spPr>
          <a:xfrm>
            <a:off x="661492" y="5347295"/>
            <a:ext cx="5232797"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Scrolling is safe. There is no edge of the internet.</a:t>
            </a:r>
            <a:endParaRPr lang="en-US" sz="1292" dirty="0">
              <a:solidFill>
                <a:prstClr val="black"/>
              </a:solidFill>
              <a:latin typeface="Arial" panose="020B0604020202020204" pitchFamily="34" charset="0"/>
            </a:endParaRPr>
          </a:p>
        </p:txBody>
      </p:sp>
      <p:sp>
        <p:nvSpPr>
          <p:cNvPr id="17" name="Text 12"/>
          <p:cNvSpPr/>
          <p:nvPr/>
        </p:nvSpPr>
        <p:spPr>
          <a:xfrm>
            <a:off x="6304062" y="4933851"/>
            <a:ext cx="5232797" cy="264617"/>
          </a:xfrm>
          <a:prstGeom prst="rect">
            <a:avLst/>
          </a:prstGeom>
          <a:noFill/>
          <a:ln/>
        </p:spPr>
        <p:txBody>
          <a:bodyPr wrap="none" lIns="0" tIns="0" rIns="0" bIns="0" rtlCol="0" anchor="t"/>
          <a:lstStyle/>
          <a:p>
            <a:pPr defTabSz="761970">
              <a:lnSpc>
                <a:spcPts val="2083"/>
              </a:lnSpc>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You can always scroll back</a:t>
            </a:r>
            <a:endParaRPr lang="en-US" sz="1292" dirty="0">
              <a:solidFill>
                <a:prstClr val="black"/>
              </a:solidFill>
              <a:latin typeface="Arial" panose="020B0604020202020204" pitchFamily="34" charset="0"/>
            </a:endParaRPr>
          </a:p>
        </p:txBody>
      </p:sp>
      <p:sp>
        <p:nvSpPr>
          <p:cNvPr id="18" name="Text 13"/>
          <p:cNvSpPr/>
          <p:nvPr/>
        </p:nvSpPr>
        <p:spPr>
          <a:xfrm>
            <a:off x="6304062" y="5347295"/>
            <a:ext cx="5232797"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 can't fall off, and nothing bad happens if you scroll too far.</a:t>
            </a:r>
            <a:endParaRPr lang="en-US" sz="1292" dirty="0">
              <a:solidFill>
                <a:prstClr val="black"/>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74230"/>
            <a:ext cx="4873328"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The Back Button </a:t>
            </a:r>
            <a:r>
              <a:rPr lang="en-US" sz="3250" dirty="0">
                <a:solidFill>
                  <a:schemeClr val="tx2">
                    <a:lumMod val="50000"/>
                    <a:lumOff val="50000"/>
                  </a:schemeClr>
                </a:solidFill>
                <a:latin typeface="Arial" panose="020B0604020202020204" pitchFamily="34" charset="0"/>
                <a:ea typeface="Instrument Sans Semi Bold" pitchFamily="34" charset="-122"/>
                <a:cs typeface="Arial" panose="020B0604020202020204" pitchFamily="34" charset="0"/>
              </a:rPr>
              <a:t>Mystery</a:t>
            </a:r>
            <a:endParaRPr lang="en-US" sz="3250" dirty="0">
              <a:solidFill>
                <a:schemeClr val="tx2">
                  <a:lumMod val="50000"/>
                  <a:lumOff val="50000"/>
                </a:schemeClr>
              </a:solidFill>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661492" y="2621657"/>
            <a:ext cx="5434508" cy="661492"/>
          </a:xfrm>
          <a:prstGeom prst="rect">
            <a:avLst/>
          </a:prstGeom>
        </p:spPr>
      </p:pic>
      <p:sp>
        <p:nvSpPr>
          <p:cNvPr id="4" name="Text 1"/>
          <p:cNvSpPr/>
          <p:nvPr/>
        </p:nvSpPr>
        <p:spPr>
          <a:xfrm>
            <a:off x="826790" y="3448447"/>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Top-left arrow</a:t>
            </a:r>
            <a:endParaRPr lang="en-US" sz="1625" dirty="0">
              <a:solidFill>
                <a:prstClr val="black"/>
              </a:solidFill>
              <a:latin typeface="Arial" panose="020B0604020202020204" pitchFamily="34" charset="0"/>
            </a:endParaRPr>
          </a:p>
        </p:txBody>
      </p:sp>
      <p:sp>
        <p:nvSpPr>
          <p:cNvPr id="5" name="Text 2"/>
          <p:cNvSpPr/>
          <p:nvPr/>
        </p:nvSpPr>
        <p:spPr>
          <a:xfrm>
            <a:off x="826790" y="3806131"/>
            <a:ext cx="510391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Look for the arrow in the upper left corner</a:t>
            </a:r>
            <a:endParaRPr lang="en-US" sz="1292"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6096000" y="2621657"/>
            <a:ext cx="5434508" cy="661492"/>
          </a:xfrm>
          <a:prstGeom prst="rect">
            <a:avLst/>
          </a:prstGeom>
        </p:spPr>
      </p:pic>
      <p:sp>
        <p:nvSpPr>
          <p:cNvPr id="7" name="Text 3"/>
          <p:cNvSpPr/>
          <p:nvPr/>
        </p:nvSpPr>
        <p:spPr>
          <a:xfrm>
            <a:off x="6261299" y="3448447"/>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Edge swipe</a:t>
            </a:r>
            <a:endParaRPr lang="en-US" sz="1625" dirty="0">
              <a:solidFill>
                <a:prstClr val="black"/>
              </a:solidFill>
              <a:latin typeface="Arial" panose="020B0604020202020204" pitchFamily="34" charset="0"/>
            </a:endParaRPr>
          </a:p>
        </p:txBody>
      </p:sp>
      <p:sp>
        <p:nvSpPr>
          <p:cNvPr id="8" name="Text 4"/>
          <p:cNvSpPr/>
          <p:nvPr/>
        </p:nvSpPr>
        <p:spPr>
          <a:xfrm>
            <a:off x="6261298" y="3806131"/>
            <a:ext cx="510391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Swipe from the left edge of the screen</a:t>
            </a:r>
            <a:endParaRPr lang="en-US" sz="1292" dirty="0">
              <a:solidFill>
                <a:prstClr val="black"/>
              </a:solidFill>
              <a:latin typeface="Arial" panose="020B0604020202020204" pitchFamily="34" charset="0"/>
            </a:endParaRPr>
          </a:p>
        </p:txBody>
      </p:sp>
      <p:sp>
        <p:nvSpPr>
          <p:cNvPr id="9" name="Text 5"/>
          <p:cNvSpPr/>
          <p:nvPr/>
        </p:nvSpPr>
        <p:spPr>
          <a:xfrm>
            <a:off x="661492" y="4422081"/>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Apple doesn't label the back button clearly, which keeps life interesting. The arrow and the edge swipe are your escape hatches.</a:t>
            </a:r>
            <a:endParaRPr lang="en-US" sz="1625" dirty="0">
              <a:solidFill>
                <a:prstClr val="black"/>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151140" y="217714"/>
            <a:ext cx="7040860" cy="6204857"/>
          </a:xfrm>
          <a:prstGeom prst="rect">
            <a:avLst/>
          </a:prstGeom>
        </p:spPr>
      </p:pic>
      <p:sp>
        <p:nvSpPr>
          <p:cNvPr id="3" name="Text 0"/>
          <p:cNvSpPr/>
          <p:nvPr/>
        </p:nvSpPr>
        <p:spPr>
          <a:xfrm>
            <a:off x="661492" y="2075061"/>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Control Center</a:t>
            </a:r>
            <a:endParaRPr lang="en-US" sz="3250" dirty="0">
              <a:solidFill>
                <a:prstClr val="black"/>
              </a:solidFill>
              <a:latin typeface="Arial" panose="020B0604020202020204" pitchFamily="34" charset="0"/>
            </a:endParaRPr>
          </a:p>
        </p:txBody>
      </p:sp>
      <p:sp>
        <p:nvSpPr>
          <p:cNvPr id="4" name="Shape 1"/>
          <p:cNvSpPr/>
          <p:nvPr/>
        </p:nvSpPr>
        <p:spPr>
          <a:xfrm>
            <a:off x="642442" y="2820790"/>
            <a:ext cx="38100" cy="711994"/>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2"/>
          <p:cNvSpPr/>
          <p:nvPr/>
        </p:nvSpPr>
        <p:spPr>
          <a:xfrm>
            <a:off x="864890" y="2839839"/>
            <a:ext cx="257988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Quick-access controls</a:t>
            </a:r>
            <a:endParaRPr lang="en-US" sz="1917" dirty="0">
              <a:solidFill>
                <a:prstClr val="black"/>
              </a:solidFill>
              <a:latin typeface="Arial" panose="020B0604020202020204" pitchFamily="34" charset="0"/>
            </a:endParaRPr>
          </a:p>
        </p:txBody>
      </p:sp>
      <p:sp>
        <p:nvSpPr>
          <p:cNvPr id="6" name="Text 3"/>
          <p:cNvSpPr/>
          <p:nvPr/>
        </p:nvSpPr>
        <p:spPr>
          <a:xfrm>
            <a:off x="864891" y="3249117"/>
            <a:ext cx="396001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Think of Control Center as your phone's tool tray.</a:t>
            </a:r>
            <a:endParaRPr lang="en-US" sz="1292" dirty="0">
              <a:solidFill>
                <a:prstClr val="black"/>
              </a:solidFill>
              <a:latin typeface="Arial" panose="020B0604020202020204" pitchFamily="34" charset="0"/>
            </a:endParaRPr>
          </a:p>
        </p:txBody>
      </p:sp>
      <p:sp>
        <p:nvSpPr>
          <p:cNvPr id="7" name="Shape 4"/>
          <p:cNvSpPr/>
          <p:nvPr/>
        </p:nvSpPr>
        <p:spPr>
          <a:xfrm>
            <a:off x="642442" y="3825379"/>
            <a:ext cx="38100" cy="97661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8" name="Text 5"/>
          <p:cNvSpPr/>
          <p:nvPr/>
        </p:nvSpPr>
        <p:spPr>
          <a:xfrm>
            <a:off x="864890" y="3844429"/>
            <a:ext cx="3152180"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 down from top-right</a:t>
            </a:r>
            <a:endParaRPr lang="en-US" sz="1917" dirty="0">
              <a:solidFill>
                <a:prstClr val="black"/>
              </a:solidFill>
              <a:latin typeface="Arial" panose="020B0604020202020204" pitchFamily="34" charset="0"/>
            </a:endParaRPr>
          </a:p>
        </p:txBody>
      </p:sp>
      <p:sp>
        <p:nvSpPr>
          <p:cNvPr id="9" name="Text 6"/>
          <p:cNvSpPr/>
          <p:nvPr/>
        </p:nvSpPr>
        <p:spPr>
          <a:xfrm>
            <a:off x="864891" y="4253707"/>
            <a:ext cx="3960019"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Instead of digging through menus, you grab what you need quickly.</a:t>
            </a:r>
            <a:endParaRPr lang="en-US" sz="1292" dirty="0">
              <a:solidFill>
                <a:prstClr val="black"/>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13930"/>
            <a:ext cx="5936754"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Common Control Center Icons</a:t>
            </a:r>
            <a:endParaRPr lang="en-US" sz="3250" dirty="0">
              <a:solidFill>
                <a:prstClr val="black"/>
              </a:solidFill>
              <a:latin typeface="Arial" panose="020B0604020202020204" pitchFamily="34" charset="0"/>
            </a:endParaRPr>
          </a:p>
        </p:txBody>
      </p:sp>
      <p:sp>
        <p:nvSpPr>
          <p:cNvPr id="3" name="Shape 1"/>
          <p:cNvSpPr/>
          <p:nvPr/>
        </p:nvSpPr>
        <p:spPr>
          <a:xfrm>
            <a:off x="661492" y="2761357"/>
            <a:ext cx="3512741"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826791"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216" y="3062982"/>
            <a:ext cx="223243" cy="223243"/>
          </a:xfrm>
          <a:prstGeom prst="rect">
            <a:avLst/>
          </a:prstGeom>
        </p:spPr>
      </p:pic>
      <p:sp>
        <p:nvSpPr>
          <p:cNvPr id="6" name="Text 3"/>
          <p:cNvSpPr/>
          <p:nvPr/>
        </p:nvSpPr>
        <p:spPr>
          <a:xfrm>
            <a:off x="826790"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Flashlight</a:t>
            </a:r>
            <a:endParaRPr lang="en-US" sz="1917" dirty="0">
              <a:solidFill>
                <a:prstClr val="black"/>
              </a:solidFill>
              <a:latin typeface="Arial" panose="020B0604020202020204" pitchFamily="34" charset="0"/>
            </a:endParaRPr>
          </a:p>
        </p:txBody>
      </p:sp>
      <p:sp>
        <p:nvSpPr>
          <p:cNvPr id="7" name="Text 4"/>
          <p:cNvSpPr/>
          <p:nvPr/>
        </p:nvSpPr>
        <p:spPr>
          <a:xfrm>
            <a:off x="826791" y="3997325"/>
            <a:ext cx="31821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Instant light when you need it</a:t>
            </a:r>
            <a:endParaRPr lang="en-US" sz="1292" dirty="0">
              <a:solidFill>
                <a:prstClr val="black"/>
              </a:solidFill>
              <a:latin typeface="Arial" panose="020B0604020202020204" pitchFamily="34" charset="0"/>
            </a:endParaRPr>
          </a:p>
        </p:txBody>
      </p:sp>
      <p:sp>
        <p:nvSpPr>
          <p:cNvPr id="8" name="Shape 5"/>
          <p:cNvSpPr/>
          <p:nvPr/>
        </p:nvSpPr>
        <p:spPr>
          <a:xfrm>
            <a:off x="4339531" y="2761357"/>
            <a:ext cx="3512840"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9" name="Shape 6"/>
          <p:cNvSpPr/>
          <p:nvPr/>
        </p:nvSpPr>
        <p:spPr>
          <a:xfrm>
            <a:off x="4504830"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1255" y="3062982"/>
            <a:ext cx="223243" cy="223243"/>
          </a:xfrm>
          <a:prstGeom prst="rect">
            <a:avLst/>
          </a:prstGeom>
        </p:spPr>
      </p:pic>
      <p:sp>
        <p:nvSpPr>
          <p:cNvPr id="11" name="Text 7"/>
          <p:cNvSpPr/>
          <p:nvPr/>
        </p:nvSpPr>
        <p:spPr>
          <a:xfrm>
            <a:off x="4504830"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Volume</a:t>
            </a:r>
            <a:endParaRPr lang="en-US" sz="1917" dirty="0">
              <a:solidFill>
                <a:prstClr val="black"/>
              </a:solidFill>
              <a:latin typeface="Arial" panose="020B0604020202020204" pitchFamily="34" charset="0"/>
            </a:endParaRPr>
          </a:p>
        </p:txBody>
      </p:sp>
      <p:sp>
        <p:nvSpPr>
          <p:cNvPr id="12" name="Text 8"/>
          <p:cNvSpPr/>
          <p:nvPr/>
        </p:nvSpPr>
        <p:spPr>
          <a:xfrm>
            <a:off x="4504829" y="3997325"/>
            <a:ext cx="318224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Quick sound adjustments</a:t>
            </a:r>
            <a:endParaRPr lang="en-US" sz="1292" dirty="0">
              <a:solidFill>
                <a:prstClr val="black"/>
              </a:solidFill>
              <a:latin typeface="Arial" panose="020B0604020202020204" pitchFamily="34" charset="0"/>
            </a:endParaRPr>
          </a:p>
        </p:txBody>
      </p:sp>
      <p:sp>
        <p:nvSpPr>
          <p:cNvPr id="13" name="Shape 9"/>
          <p:cNvSpPr/>
          <p:nvPr/>
        </p:nvSpPr>
        <p:spPr>
          <a:xfrm>
            <a:off x="8017670" y="2761357"/>
            <a:ext cx="3512741"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14" name="Shape 10"/>
          <p:cNvSpPr/>
          <p:nvPr/>
        </p:nvSpPr>
        <p:spPr>
          <a:xfrm>
            <a:off x="8182968"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394" y="3062982"/>
            <a:ext cx="223243" cy="223243"/>
          </a:xfrm>
          <a:prstGeom prst="rect">
            <a:avLst/>
          </a:prstGeom>
        </p:spPr>
      </p:pic>
      <p:sp>
        <p:nvSpPr>
          <p:cNvPr id="16" name="Text 11"/>
          <p:cNvSpPr/>
          <p:nvPr/>
        </p:nvSpPr>
        <p:spPr>
          <a:xfrm>
            <a:off x="8182968"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Wi-Fi</a:t>
            </a:r>
            <a:endParaRPr lang="en-US" sz="1917" dirty="0">
              <a:solidFill>
                <a:prstClr val="black"/>
              </a:solidFill>
              <a:latin typeface="Arial" panose="020B0604020202020204" pitchFamily="34" charset="0"/>
            </a:endParaRPr>
          </a:p>
        </p:txBody>
      </p:sp>
      <p:sp>
        <p:nvSpPr>
          <p:cNvPr id="17" name="Text 12"/>
          <p:cNvSpPr/>
          <p:nvPr/>
        </p:nvSpPr>
        <p:spPr>
          <a:xfrm>
            <a:off x="8182968" y="3997325"/>
            <a:ext cx="31821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Connect to wireless networks</a:t>
            </a:r>
            <a:endParaRPr lang="en-US" sz="1292" dirty="0">
              <a:solidFill>
                <a:prstClr val="black"/>
              </a:solidFill>
              <a:latin typeface="Arial" panose="020B0604020202020204" pitchFamily="34" charset="0"/>
            </a:endParaRPr>
          </a:p>
        </p:txBody>
      </p:sp>
      <p:sp>
        <p:nvSpPr>
          <p:cNvPr id="18" name="Text 13"/>
          <p:cNvSpPr/>
          <p:nvPr/>
        </p:nvSpPr>
        <p:spPr>
          <a:xfrm>
            <a:off x="661492" y="4613275"/>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These are the greatest hits — the controls people use every day. Nothing fancy, just useful.</a:t>
            </a:r>
            <a:endParaRPr lang="en-US" sz="1625" dirty="0">
              <a:solidFill>
                <a:prstClr val="black"/>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86955"/>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The Phone App</a:t>
            </a:r>
            <a:endParaRPr lang="en-US" sz="3250" dirty="0">
              <a:solidFill>
                <a:prstClr val="black"/>
              </a:solidFill>
              <a:latin typeface="Arial" panose="020B0604020202020204" pitchFamily="34" charset="0"/>
            </a:endParaRPr>
          </a:p>
        </p:txBody>
      </p:sp>
      <p:sp>
        <p:nvSpPr>
          <p:cNvPr id="3" name="Shape 1"/>
          <p:cNvSpPr/>
          <p:nvPr/>
        </p:nvSpPr>
        <p:spPr>
          <a:xfrm>
            <a:off x="661492" y="3082429"/>
            <a:ext cx="3512741"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61492" y="3063379"/>
            <a:ext cx="3512741"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Shape 3"/>
          <p:cNvSpPr/>
          <p:nvPr/>
        </p:nvSpPr>
        <p:spPr>
          <a:xfrm>
            <a:off x="2169816"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8644" y="2983210"/>
            <a:ext cx="198438" cy="198438"/>
          </a:xfrm>
          <a:prstGeom prst="rect">
            <a:avLst/>
          </a:prstGeom>
        </p:spPr>
      </p:pic>
      <p:sp>
        <p:nvSpPr>
          <p:cNvPr id="7" name="Text 4"/>
          <p:cNvSpPr/>
          <p:nvPr/>
        </p:nvSpPr>
        <p:spPr>
          <a:xfrm>
            <a:off x="845840"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Keypad</a:t>
            </a:r>
            <a:endParaRPr lang="en-US" sz="1917" dirty="0">
              <a:solidFill>
                <a:prstClr val="black"/>
              </a:solidFill>
              <a:latin typeface="Arial" panose="020B0604020202020204" pitchFamily="34" charset="0"/>
            </a:endParaRPr>
          </a:p>
        </p:txBody>
      </p:sp>
      <p:sp>
        <p:nvSpPr>
          <p:cNvPr id="8" name="Text 5"/>
          <p:cNvSpPr/>
          <p:nvPr/>
        </p:nvSpPr>
        <p:spPr>
          <a:xfrm>
            <a:off x="845841" y="3905151"/>
            <a:ext cx="31440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Dial numbers directly</a:t>
            </a:r>
            <a:endParaRPr lang="en-US" sz="1292" dirty="0">
              <a:solidFill>
                <a:prstClr val="black"/>
              </a:solidFill>
              <a:latin typeface="Arial" panose="020B0604020202020204" pitchFamily="34" charset="0"/>
            </a:endParaRPr>
          </a:p>
        </p:txBody>
      </p:sp>
      <p:sp>
        <p:nvSpPr>
          <p:cNvPr id="9" name="Shape 6"/>
          <p:cNvSpPr/>
          <p:nvPr/>
        </p:nvSpPr>
        <p:spPr>
          <a:xfrm>
            <a:off x="4339531" y="3082429"/>
            <a:ext cx="3512840"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10" name="Shape 7"/>
          <p:cNvSpPr/>
          <p:nvPr/>
        </p:nvSpPr>
        <p:spPr>
          <a:xfrm>
            <a:off x="4339531" y="3063379"/>
            <a:ext cx="3512840"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1" name="Shape 8"/>
          <p:cNvSpPr/>
          <p:nvPr/>
        </p:nvSpPr>
        <p:spPr>
          <a:xfrm>
            <a:off x="5847855"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6682" y="2983210"/>
            <a:ext cx="198438" cy="198438"/>
          </a:xfrm>
          <a:prstGeom prst="rect">
            <a:avLst/>
          </a:prstGeom>
        </p:spPr>
      </p:pic>
      <p:sp>
        <p:nvSpPr>
          <p:cNvPr id="13" name="Text 9"/>
          <p:cNvSpPr/>
          <p:nvPr/>
        </p:nvSpPr>
        <p:spPr>
          <a:xfrm>
            <a:off x="4523880"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Recents</a:t>
            </a:r>
            <a:endParaRPr lang="en-US" sz="1917" dirty="0">
              <a:solidFill>
                <a:prstClr val="black"/>
              </a:solidFill>
              <a:latin typeface="Arial" panose="020B0604020202020204" pitchFamily="34" charset="0"/>
            </a:endParaRPr>
          </a:p>
        </p:txBody>
      </p:sp>
      <p:sp>
        <p:nvSpPr>
          <p:cNvPr id="14" name="Text 10"/>
          <p:cNvSpPr/>
          <p:nvPr/>
        </p:nvSpPr>
        <p:spPr>
          <a:xfrm>
            <a:off x="4523879" y="3905151"/>
            <a:ext cx="314414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See your call history</a:t>
            </a:r>
            <a:endParaRPr lang="en-US" sz="1292" dirty="0">
              <a:solidFill>
                <a:prstClr val="black"/>
              </a:solidFill>
              <a:latin typeface="Arial" panose="020B0604020202020204" pitchFamily="34" charset="0"/>
            </a:endParaRPr>
          </a:p>
        </p:txBody>
      </p:sp>
      <p:sp>
        <p:nvSpPr>
          <p:cNvPr id="15" name="Shape 11"/>
          <p:cNvSpPr/>
          <p:nvPr/>
        </p:nvSpPr>
        <p:spPr>
          <a:xfrm>
            <a:off x="8017670" y="3082429"/>
            <a:ext cx="3512741"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16" name="Shape 12"/>
          <p:cNvSpPr/>
          <p:nvPr/>
        </p:nvSpPr>
        <p:spPr>
          <a:xfrm>
            <a:off x="8017670" y="3063379"/>
            <a:ext cx="3512741"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7" name="Shape 13"/>
          <p:cNvSpPr/>
          <p:nvPr/>
        </p:nvSpPr>
        <p:spPr>
          <a:xfrm>
            <a:off x="9525993"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4820" y="2983210"/>
            <a:ext cx="198438" cy="198438"/>
          </a:xfrm>
          <a:prstGeom prst="rect">
            <a:avLst/>
          </a:prstGeom>
        </p:spPr>
      </p:pic>
      <p:sp>
        <p:nvSpPr>
          <p:cNvPr id="19" name="Text 14"/>
          <p:cNvSpPr/>
          <p:nvPr/>
        </p:nvSpPr>
        <p:spPr>
          <a:xfrm>
            <a:off x="8202018"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Voicemail</a:t>
            </a:r>
            <a:endParaRPr lang="en-US" sz="1917" dirty="0">
              <a:solidFill>
                <a:prstClr val="black"/>
              </a:solidFill>
              <a:latin typeface="Arial" panose="020B0604020202020204" pitchFamily="34" charset="0"/>
            </a:endParaRPr>
          </a:p>
        </p:txBody>
      </p:sp>
      <p:sp>
        <p:nvSpPr>
          <p:cNvPr id="20" name="Text 15"/>
          <p:cNvSpPr/>
          <p:nvPr/>
        </p:nvSpPr>
        <p:spPr>
          <a:xfrm>
            <a:off x="8202018" y="3905151"/>
            <a:ext cx="31440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Listen to messages</a:t>
            </a:r>
            <a:endParaRPr lang="en-US" sz="1292" dirty="0">
              <a:solidFill>
                <a:prstClr val="black"/>
              </a:solidFill>
              <a:latin typeface="Arial" panose="020B0604020202020204" pitchFamily="34" charset="0"/>
            </a:endParaRPr>
          </a:p>
        </p:txBody>
      </p:sp>
      <p:sp>
        <p:nvSpPr>
          <p:cNvPr id="21" name="Text 16"/>
          <p:cNvSpPr/>
          <p:nvPr/>
        </p:nvSpPr>
        <p:spPr>
          <a:xfrm>
            <a:off x="661492" y="4540151"/>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Yes, it's still a phone. And it still does phone things surprisingly well.</a:t>
            </a:r>
            <a:endParaRPr lang="en-US" sz="1625" dirty="0">
              <a:solidFill>
                <a:prstClr val="black"/>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53530" y="369392"/>
            <a:ext cx="3349427" cy="418703"/>
          </a:xfrm>
          <a:prstGeom prst="rect">
            <a:avLst/>
          </a:prstGeom>
          <a:noFill/>
          <a:ln/>
        </p:spPr>
        <p:txBody>
          <a:bodyPr wrap="none" lIns="0" tIns="0" rIns="0" bIns="0" rtlCol="0" anchor="t"/>
          <a:lstStyle/>
          <a:p>
            <a:pPr defTabSz="761970">
              <a:lnSpc>
                <a:spcPts val="3292"/>
              </a:lnSpc>
            </a:pPr>
            <a:r>
              <a:rPr lang="en-US" sz="2625" dirty="0">
                <a:solidFill>
                  <a:srgbClr val="091C53"/>
                </a:solidFill>
                <a:latin typeface="Arial" panose="020B0604020202020204" pitchFamily="34" charset="0"/>
                <a:ea typeface="Instrument Sans Semi Bold" pitchFamily="34" charset="-122"/>
                <a:cs typeface="Arial" panose="020B0604020202020204" pitchFamily="34" charset="0"/>
              </a:rPr>
              <a:t>Making a Call</a:t>
            </a:r>
            <a:endParaRPr lang="en-US" sz="2625" dirty="0">
              <a:solidFill>
                <a:prstClr val="black"/>
              </a:solidFill>
              <a:latin typeface="Arial" panose="020B0604020202020204" pitchFamily="34" charset="0"/>
            </a:endParaRPr>
          </a:p>
        </p:txBody>
      </p:sp>
      <p:sp>
        <p:nvSpPr>
          <p:cNvPr id="3" name="Shape 1"/>
          <p:cNvSpPr/>
          <p:nvPr/>
        </p:nvSpPr>
        <p:spPr>
          <a:xfrm>
            <a:off x="1253530" y="1055985"/>
            <a:ext cx="4775398" cy="401935"/>
          </a:xfrm>
          <a:prstGeom prst="roundRect">
            <a:avLst>
              <a:gd name="adj" fmla="val 480007"/>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3540720" y="1131392"/>
            <a:ext cx="200918" cy="251123"/>
          </a:xfrm>
          <a:prstGeom prst="rect">
            <a:avLst/>
          </a:prstGeom>
          <a:noFill/>
          <a:ln/>
        </p:spPr>
        <p:txBody>
          <a:bodyPr wrap="none" lIns="0" tIns="0" rIns="0" bIns="0" rtlCol="0" anchor="t"/>
          <a:lstStyle/>
          <a:p>
            <a:pPr defTabSz="761970">
              <a:lnSpc>
                <a:spcPts val="1542"/>
              </a:lnSpc>
            </a:pPr>
            <a:r>
              <a:rPr lang="en-US" sz="1542" dirty="0">
                <a:solidFill>
                  <a:srgbClr val="1E3063"/>
                </a:solidFill>
                <a:latin typeface="Arial" panose="020B0604020202020204" pitchFamily="34" charset="0"/>
                <a:ea typeface="Instrument Sans Semi Bold" pitchFamily="34" charset="-122"/>
                <a:cs typeface="Arial" panose="020B0604020202020204" pitchFamily="34" charset="0"/>
              </a:rPr>
              <a:t>1</a:t>
            </a:r>
            <a:endParaRPr lang="en-US" sz="1542" dirty="0">
              <a:solidFill>
                <a:prstClr val="black"/>
              </a:solidFill>
              <a:latin typeface="Arial" panose="020B0604020202020204" pitchFamily="34" charset="0"/>
            </a:endParaRPr>
          </a:p>
        </p:txBody>
      </p:sp>
      <p:sp>
        <p:nvSpPr>
          <p:cNvPr id="5" name="Text 3"/>
          <p:cNvSpPr/>
          <p:nvPr/>
        </p:nvSpPr>
        <p:spPr>
          <a:xfrm>
            <a:off x="1387475" y="1591866"/>
            <a:ext cx="1674713" cy="209352"/>
          </a:xfrm>
          <a:prstGeom prst="rect">
            <a:avLst/>
          </a:prstGeom>
          <a:noFill/>
          <a:ln/>
        </p:spPr>
        <p:txBody>
          <a:bodyPr wrap="none" lIns="0" tIns="0" rIns="0" bIns="0" rtlCol="0" anchor="t"/>
          <a:lstStyle/>
          <a:p>
            <a:pPr defTabSz="761970">
              <a:lnSpc>
                <a:spcPts val="1625"/>
              </a:lnSpc>
            </a:pPr>
            <a:r>
              <a:rPr lang="en-US" sz="1292" dirty="0">
                <a:solidFill>
                  <a:srgbClr val="1E3063"/>
                </a:solidFill>
                <a:latin typeface="Arial" panose="020B0604020202020204" pitchFamily="34" charset="0"/>
                <a:ea typeface="Instrument Sans Semi Bold" pitchFamily="34" charset="-122"/>
                <a:cs typeface="Arial" panose="020B0604020202020204" pitchFamily="34" charset="0"/>
              </a:rPr>
              <a:t>Dial</a:t>
            </a:r>
            <a:endParaRPr lang="en-US" sz="1292" dirty="0">
              <a:solidFill>
                <a:prstClr val="black"/>
              </a:solidFill>
              <a:latin typeface="Arial" panose="020B0604020202020204" pitchFamily="34" charset="0"/>
            </a:endParaRPr>
          </a:p>
        </p:txBody>
      </p:sp>
      <p:sp>
        <p:nvSpPr>
          <p:cNvPr id="6" name="Text 4"/>
          <p:cNvSpPr/>
          <p:nvPr/>
        </p:nvSpPr>
        <p:spPr>
          <a:xfrm>
            <a:off x="1387475" y="1881584"/>
            <a:ext cx="4507508"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Enter the phone number using the keypad</a:t>
            </a:r>
            <a:endParaRPr lang="en-US" sz="1042" dirty="0">
              <a:solidFill>
                <a:prstClr val="black"/>
              </a:solidFill>
              <a:latin typeface="Arial" panose="020B0604020202020204" pitchFamily="34" charset="0"/>
            </a:endParaRPr>
          </a:p>
        </p:txBody>
      </p:sp>
      <p:sp>
        <p:nvSpPr>
          <p:cNvPr id="7" name="Shape 5"/>
          <p:cNvSpPr/>
          <p:nvPr/>
        </p:nvSpPr>
        <p:spPr>
          <a:xfrm>
            <a:off x="6162874" y="1055985"/>
            <a:ext cx="4775498" cy="401935"/>
          </a:xfrm>
          <a:prstGeom prst="roundRect">
            <a:avLst>
              <a:gd name="adj" fmla="val 480007"/>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8450164" y="1131392"/>
            <a:ext cx="200918" cy="251123"/>
          </a:xfrm>
          <a:prstGeom prst="rect">
            <a:avLst/>
          </a:prstGeom>
          <a:noFill/>
          <a:ln/>
        </p:spPr>
        <p:txBody>
          <a:bodyPr wrap="none" lIns="0" tIns="0" rIns="0" bIns="0" rtlCol="0" anchor="t"/>
          <a:lstStyle/>
          <a:p>
            <a:pPr defTabSz="761970">
              <a:lnSpc>
                <a:spcPts val="1542"/>
              </a:lnSpc>
            </a:pPr>
            <a:r>
              <a:rPr lang="en-US" sz="1542" dirty="0">
                <a:solidFill>
                  <a:srgbClr val="1E3063"/>
                </a:solidFill>
                <a:latin typeface="Arial" panose="020B0604020202020204" pitchFamily="34" charset="0"/>
                <a:ea typeface="Instrument Sans Semi Bold" pitchFamily="34" charset="-122"/>
                <a:cs typeface="Arial" panose="020B0604020202020204" pitchFamily="34" charset="0"/>
              </a:rPr>
              <a:t>2</a:t>
            </a:r>
            <a:endParaRPr lang="en-US" sz="1542" dirty="0">
              <a:solidFill>
                <a:prstClr val="black"/>
              </a:solidFill>
              <a:latin typeface="Arial" panose="020B0604020202020204" pitchFamily="34" charset="0"/>
            </a:endParaRPr>
          </a:p>
        </p:txBody>
      </p:sp>
      <p:sp>
        <p:nvSpPr>
          <p:cNvPr id="9" name="Text 7"/>
          <p:cNvSpPr/>
          <p:nvPr/>
        </p:nvSpPr>
        <p:spPr>
          <a:xfrm>
            <a:off x="6296819" y="1591866"/>
            <a:ext cx="1674713" cy="209352"/>
          </a:xfrm>
          <a:prstGeom prst="rect">
            <a:avLst/>
          </a:prstGeom>
          <a:noFill/>
          <a:ln/>
        </p:spPr>
        <p:txBody>
          <a:bodyPr wrap="none" lIns="0" tIns="0" rIns="0" bIns="0" rtlCol="0" anchor="t"/>
          <a:lstStyle/>
          <a:p>
            <a:pPr defTabSz="761970">
              <a:lnSpc>
                <a:spcPts val="1625"/>
              </a:lnSpc>
            </a:pPr>
            <a:r>
              <a:rPr lang="en-US" sz="1292" dirty="0">
                <a:solidFill>
                  <a:srgbClr val="1E3063"/>
                </a:solidFill>
                <a:latin typeface="Arial" panose="020B0604020202020204" pitchFamily="34" charset="0"/>
                <a:ea typeface="Instrument Sans Semi Bold" pitchFamily="34" charset="-122"/>
                <a:cs typeface="Arial" panose="020B0604020202020204" pitchFamily="34" charset="0"/>
              </a:rPr>
              <a:t>Tap Call</a:t>
            </a:r>
            <a:endParaRPr lang="en-US" sz="1292" dirty="0">
              <a:solidFill>
                <a:prstClr val="black"/>
              </a:solidFill>
              <a:latin typeface="Arial" panose="020B0604020202020204" pitchFamily="34" charset="0"/>
            </a:endParaRPr>
          </a:p>
        </p:txBody>
      </p:sp>
      <p:sp>
        <p:nvSpPr>
          <p:cNvPr id="10" name="Text 8"/>
          <p:cNvSpPr/>
          <p:nvPr/>
        </p:nvSpPr>
        <p:spPr>
          <a:xfrm>
            <a:off x="6296819" y="1881584"/>
            <a:ext cx="4507607"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Press the green call button</a:t>
            </a:r>
            <a:endParaRPr lang="en-US" sz="1042" dirty="0">
              <a:solidFill>
                <a:prstClr val="black"/>
              </a:solidFill>
              <a:latin typeface="Arial" panose="020B0604020202020204" pitchFamily="34" charset="0"/>
            </a:endParaRPr>
          </a:p>
        </p:txBody>
      </p:sp>
      <p:sp>
        <p:nvSpPr>
          <p:cNvPr id="11" name="Text 9"/>
          <p:cNvSpPr/>
          <p:nvPr/>
        </p:nvSpPr>
        <p:spPr>
          <a:xfrm>
            <a:off x="1253530" y="2380556"/>
            <a:ext cx="9684842"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This part hasn't changed much in decades — and that's a good thing.</a:t>
            </a:r>
            <a:endParaRPr lang="en-US" sz="1042" dirty="0">
              <a:solidFill>
                <a:prstClr val="black"/>
              </a:solidFill>
              <a:latin typeface="Arial" panose="020B0604020202020204" pitchFamily="34" charset="0"/>
            </a:endParaRPr>
          </a:p>
        </p:txBody>
      </p:sp>
      <p:sp>
        <p:nvSpPr>
          <p:cNvPr id="12" name="Shape 10"/>
          <p:cNvSpPr/>
          <p:nvPr/>
        </p:nvSpPr>
        <p:spPr>
          <a:xfrm>
            <a:off x="1253530" y="2812514"/>
            <a:ext cx="9684842" cy="23019"/>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3" name="Text 11"/>
          <p:cNvSpPr/>
          <p:nvPr/>
        </p:nvSpPr>
        <p:spPr>
          <a:xfrm>
            <a:off x="1253530" y="3036392"/>
            <a:ext cx="2679601" cy="334963"/>
          </a:xfrm>
          <a:prstGeom prst="rect">
            <a:avLst/>
          </a:prstGeom>
          <a:noFill/>
          <a:ln/>
        </p:spPr>
        <p:txBody>
          <a:bodyPr wrap="none" lIns="0" tIns="0" rIns="0" bIns="0" rtlCol="0" anchor="t"/>
          <a:lstStyle/>
          <a:p>
            <a:pPr defTabSz="761970">
              <a:lnSpc>
                <a:spcPts val="2625"/>
              </a:lnSpc>
            </a:pPr>
            <a:r>
              <a:rPr lang="en-US" sz="2083" dirty="0">
                <a:solidFill>
                  <a:srgbClr val="091C53"/>
                </a:solidFill>
                <a:latin typeface="Arial" panose="020B0604020202020204" pitchFamily="34" charset="0"/>
                <a:ea typeface="Instrument Sans Semi Bold" pitchFamily="34" charset="-122"/>
                <a:cs typeface="Arial" panose="020B0604020202020204" pitchFamily="34" charset="0"/>
              </a:rPr>
              <a:t>Answering a Call</a:t>
            </a:r>
            <a:endParaRPr lang="en-US" sz="2083" dirty="0">
              <a:solidFill>
                <a:prstClr val="black"/>
              </a:solidFill>
              <a:latin typeface="Arial" panose="020B0604020202020204" pitchFamily="34" charset="0"/>
            </a:endParaRPr>
          </a:p>
        </p:txBody>
      </p:sp>
      <p:sp>
        <p:nvSpPr>
          <p:cNvPr id="14" name="Text 12"/>
          <p:cNvSpPr/>
          <p:nvPr/>
        </p:nvSpPr>
        <p:spPr>
          <a:xfrm>
            <a:off x="1253530" y="3706217"/>
            <a:ext cx="1674713" cy="209352"/>
          </a:xfrm>
          <a:prstGeom prst="rect">
            <a:avLst/>
          </a:prstGeom>
          <a:noFill/>
          <a:ln/>
        </p:spPr>
        <p:txBody>
          <a:bodyPr wrap="none" lIns="0" tIns="0" rIns="0" bIns="0" rtlCol="0" anchor="t"/>
          <a:lstStyle/>
          <a:p>
            <a:pPr defTabSz="761970">
              <a:lnSpc>
                <a:spcPts val="1625"/>
              </a:lnSpc>
            </a:pPr>
            <a:r>
              <a:rPr lang="en-US" sz="1292" dirty="0">
                <a:solidFill>
                  <a:srgbClr val="091C53"/>
                </a:solidFill>
                <a:latin typeface="Arial" panose="020B0604020202020204" pitchFamily="34" charset="0"/>
                <a:ea typeface="Instrument Sans Semi Bold" pitchFamily="34" charset="-122"/>
                <a:cs typeface="Arial" panose="020B0604020202020204" pitchFamily="34" charset="0"/>
              </a:rPr>
              <a:t>Swipe or tap</a:t>
            </a:r>
            <a:endParaRPr lang="en-US" sz="1292" dirty="0">
              <a:solidFill>
                <a:prstClr val="black"/>
              </a:solidFill>
              <a:latin typeface="Arial" panose="020B0604020202020204" pitchFamily="34" charset="0"/>
            </a:endParaRPr>
          </a:p>
        </p:txBody>
      </p:sp>
      <p:sp>
        <p:nvSpPr>
          <p:cNvPr id="15" name="Text 13"/>
          <p:cNvSpPr/>
          <p:nvPr/>
        </p:nvSpPr>
        <p:spPr>
          <a:xfrm>
            <a:off x="1253530" y="4049514"/>
            <a:ext cx="4678958"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Depending on how the call comes in, you'll swipe or tap.</a:t>
            </a:r>
            <a:endParaRPr lang="en-US" sz="1042" dirty="0">
              <a:solidFill>
                <a:prstClr val="black"/>
              </a:solidFill>
              <a:latin typeface="Arial" panose="020B0604020202020204" pitchFamily="34" charset="0"/>
            </a:endParaRPr>
          </a:p>
        </p:txBody>
      </p:sp>
      <p:sp>
        <p:nvSpPr>
          <p:cNvPr id="16" name="Text 14"/>
          <p:cNvSpPr/>
          <p:nvPr/>
        </p:nvSpPr>
        <p:spPr>
          <a:xfrm>
            <a:off x="6265665" y="3706217"/>
            <a:ext cx="1681361" cy="209352"/>
          </a:xfrm>
          <a:prstGeom prst="rect">
            <a:avLst/>
          </a:prstGeom>
          <a:noFill/>
          <a:ln/>
        </p:spPr>
        <p:txBody>
          <a:bodyPr wrap="none" lIns="0" tIns="0" rIns="0" bIns="0" rtlCol="0" anchor="t"/>
          <a:lstStyle/>
          <a:p>
            <a:pPr defTabSz="761970">
              <a:lnSpc>
                <a:spcPts val="1625"/>
              </a:lnSpc>
            </a:pPr>
            <a:r>
              <a:rPr lang="en-US" sz="1292" dirty="0">
                <a:solidFill>
                  <a:srgbClr val="091C53"/>
                </a:solidFill>
                <a:latin typeface="Arial" panose="020B0604020202020204" pitchFamily="34" charset="0"/>
                <a:ea typeface="Instrument Sans Semi Bold" pitchFamily="34" charset="-122"/>
                <a:cs typeface="Arial" panose="020B0604020202020204" pitchFamily="34" charset="0"/>
              </a:rPr>
              <a:t>Speakerphone basics</a:t>
            </a:r>
            <a:endParaRPr lang="en-US" sz="1292" dirty="0">
              <a:solidFill>
                <a:prstClr val="black"/>
              </a:solidFill>
              <a:latin typeface="Arial" panose="020B0604020202020204" pitchFamily="34" charset="0"/>
            </a:endParaRPr>
          </a:p>
        </p:txBody>
      </p:sp>
      <p:sp>
        <p:nvSpPr>
          <p:cNvPr id="17" name="Text 15"/>
          <p:cNvSpPr/>
          <p:nvPr/>
        </p:nvSpPr>
        <p:spPr>
          <a:xfrm>
            <a:off x="6265664" y="4049514"/>
            <a:ext cx="4678958" cy="428625"/>
          </a:xfrm>
          <a:prstGeom prst="rect">
            <a:avLst/>
          </a:prstGeom>
          <a:noFill/>
          <a:ln/>
        </p:spPr>
        <p:txBody>
          <a:bodyPr wrap="squar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We'll also talk about speakerphone so you don't accidentally broadcast your life story.</a:t>
            </a:r>
            <a:endParaRPr lang="en-US" sz="1042" dirty="0">
              <a:solidFill>
                <a:prstClr val="black"/>
              </a:solidFill>
              <a:latin typeface="Arial" panose="020B0604020202020204" pitchFamily="34" charset="0"/>
            </a:endParaRPr>
          </a:p>
        </p:txBody>
      </p:sp>
      <p:sp>
        <p:nvSpPr>
          <p:cNvPr id="18" name="Shape 16"/>
          <p:cNvSpPr/>
          <p:nvPr/>
        </p:nvSpPr>
        <p:spPr>
          <a:xfrm>
            <a:off x="1253530" y="4816336"/>
            <a:ext cx="9684842" cy="23019"/>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9" name="Text 17"/>
          <p:cNvSpPr/>
          <p:nvPr/>
        </p:nvSpPr>
        <p:spPr>
          <a:xfrm>
            <a:off x="1253530" y="5040214"/>
            <a:ext cx="2679601" cy="334963"/>
          </a:xfrm>
          <a:prstGeom prst="rect">
            <a:avLst/>
          </a:prstGeom>
          <a:noFill/>
          <a:ln/>
        </p:spPr>
        <p:txBody>
          <a:bodyPr wrap="none" lIns="0" tIns="0" rIns="0" bIns="0" rtlCol="0" anchor="t"/>
          <a:lstStyle/>
          <a:p>
            <a:pPr defTabSz="761970">
              <a:lnSpc>
                <a:spcPts val="2625"/>
              </a:lnSpc>
            </a:pPr>
            <a:r>
              <a:rPr lang="en-US" sz="2083" dirty="0">
                <a:solidFill>
                  <a:srgbClr val="091C53"/>
                </a:solidFill>
                <a:latin typeface="Arial" panose="020B0604020202020204" pitchFamily="34" charset="0"/>
                <a:ea typeface="Instrument Sans Semi Bold" pitchFamily="34" charset="-122"/>
                <a:cs typeface="Arial" panose="020B0604020202020204" pitchFamily="34" charset="0"/>
              </a:rPr>
              <a:t>Ending a Call</a:t>
            </a:r>
            <a:endParaRPr lang="en-US" sz="2083" dirty="0">
              <a:solidFill>
                <a:prstClr val="black"/>
              </a:solidFill>
              <a:latin typeface="Arial" panose="020B0604020202020204" pitchFamily="34" charset="0"/>
            </a:endParaRPr>
          </a:p>
        </p:txBody>
      </p:sp>
      <p:sp>
        <p:nvSpPr>
          <p:cNvPr id="20" name="Shape 18"/>
          <p:cNvSpPr/>
          <p:nvPr/>
        </p:nvSpPr>
        <p:spPr>
          <a:xfrm>
            <a:off x="1253530" y="5576094"/>
            <a:ext cx="9684842" cy="912515"/>
          </a:xfrm>
          <a:prstGeom prst="roundRect">
            <a:avLst>
              <a:gd name="adj" fmla="val 13214"/>
            </a:avLst>
          </a:prstGeom>
          <a:solidFill>
            <a:srgbClr val="B5DAFC"/>
          </a:solidFill>
          <a:ln/>
        </p:spPr>
        <p:txBody>
          <a:bodyPr/>
          <a:lstStyle/>
          <a:p>
            <a:pPr defTabSz="761970"/>
            <a:endParaRPr lang="en-US" sz="1500" dirty="0">
              <a:solidFill>
                <a:prstClr val="black"/>
              </a:solidFill>
              <a:latin typeface="Arial" panose="020B0604020202020204" pitchFamily="34" charset="0"/>
            </a:endParaRPr>
          </a:p>
        </p:txBody>
      </p:sp>
      <p:pic>
        <p:nvPicPr>
          <p:cNvPr id="21" name="Image 0" descr="preencoded.png"/>
          <p:cNvPicPr>
            <a:picLocks noChangeAspect="1"/>
          </p:cNvPicPr>
          <p:nvPr/>
        </p:nvPicPr>
        <p:blipFill>
          <a:blip r:embed="rId3"/>
          <a:stretch>
            <a:fillRect/>
          </a:stretch>
        </p:blipFill>
        <p:spPr>
          <a:xfrm>
            <a:off x="1387475" y="5755680"/>
            <a:ext cx="209253" cy="167382"/>
          </a:xfrm>
          <a:prstGeom prst="rect">
            <a:avLst/>
          </a:prstGeom>
        </p:spPr>
      </p:pic>
      <p:sp>
        <p:nvSpPr>
          <p:cNvPr id="22" name="Text 19"/>
          <p:cNvSpPr/>
          <p:nvPr/>
        </p:nvSpPr>
        <p:spPr>
          <a:xfrm>
            <a:off x="1730673" y="5743476"/>
            <a:ext cx="1674713" cy="209352"/>
          </a:xfrm>
          <a:prstGeom prst="rect">
            <a:avLst/>
          </a:prstGeom>
          <a:noFill/>
          <a:ln/>
        </p:spPr>
        <p:txBody>
          <a:bodyPr wrap="none" lIns="0" tIns="0" rIns="0" bIns="0" rtlCol="0" anchor="t"/>
          <a:lstStyle/>
          <a:p>
            <a:pPr defTabSz="761970">
              <a:lnSpc>
                <a:spcPts val="1625"/>
              </a:lnSpc>
            </a:pPr>
            <a:r>
              <a:rPr lang="en-US" sz="1292" dirty="0">
                <a:solidFill>
                  <a:srgbClr val="000000"/>
                </a:solidFill>
                <a:latin typeface="Arial" panose="020B0604020202020204" pitchFamily="34" charset="0"/>
                <a:ea typeface="Instrument Sans Semi Bold" pitchFamily="34" charset="-122"/>
                <a:cs typeface="Arial" panose="020B0604020202020204" pitchFamily="34" charset="0"/>
              </a:rPr>
              <a:t>Red button</a:t>
            </a:r>
            <a:endParaRPr lang="en-US" sz="1292" dirty="0">
              <a:solidFill>
                <a:prstClr val="black"/>
              </a:solidFill>
              <a:latin typeface="Arial" panose="020B0604020202020204" pitchFamily="34" charset="0"/>
            </a:endParaRPr>
          </a:p>
        </p:txBody>
      </p:sp>
      <p:sp>
        <p:nvSpPr>
          <p:cNvPr id="23" name="Text 20"/>
          <p:cNvSpPr/>
          <p:nvPr/>
        </p:nvSpPr>
        <p:spPr>
          <a:xfrm>
            <a:off x="1730673" y="6086773"/>
            <a:ext cx="9073753" cy="214313"/>
          </a:xfrm>
          <a:prstGeom prst="rect">
            <a:avLst/>
          </a:prstGeom>
          <a:noFill/>
          <a:ln/>
        </p:spPr>
        <p:txBody>
          <a:bodyPr wrap="none" lIns="0" tIns="0" rIns="0" bIns="0" rtlCol="0" anchor="t"/>
          <a:lstStyle/>
          <a:p>
            <a:pPr defTabSz="761970">
              <a:lnSpc>
                <a:spcPts val="1667"/>
              </a:lnSpc>
            </a:pPr>
            <a:r>
              <a:rPr lang="en-US" sz="1042" dirty="0">
                <a:solidFill>
                  <a:srgbClr val="000000"/>
                </a:solidFill>
                <a:latin typeface="Arial" panose="020B0604020202020204" pitchFamily="34" charset="0"/>
                <a:ea typeface="Instrument Sans Medium" pitchFamily="34" charset="-122"/>
                <a:cs typeface="Arial" panose="020B0604020202020204" pitchFamily="34" charset="0"/>
              </a:rPr>
              <a:t>That big red button? It's there for a reason. You are absolutely allowed to use it.</a:t>
            </a:r>
            <a:endParaRPr lang="en-US" sz="1042" dirty="0">
              <a:solidFill>
                <a:prstClr val="black"/>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12862"/>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Voicemail Explained</a:t>
            </a:r>
            <a:endParaRPr lang="en-US" sz="3250" dirty="0">
              <a:solidFill>
                <a:prstClr val="black"/>
              </a:solidFill>
              <a:latin typeface="Arial" panose="020B0604020202020204" pitchFamily="34" charset="0"/>
            </a:endParaRPr>
          </a:p>
        </p:txBody>
      </p:sp>
      <p:sp>
        <p:nvSpPr>
          <p:cNvPr id="3" name="Shape 1"/>
          <p:cNvSpPr/>
          <p:nvPr/>
        </p:nvSpPr>
        <p:spPr>
          <a:xfrm>
            <a:off x="642442" y="2160290"/>
            <a:ext cx="5369223" cy="3810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661492" y="236368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Visual voicemail</a:t>
            </a:r>
            <a:endParaRPr lang="en-US" sz="1917" dirty="0">
              <a:solidFill>
                <a:prstClr val="black"/>
              </a:solidFill>
              <a:latin typeface="Arial" panose="020B0604020202020204" pitchFamily="34" charset="0"/>
            </a:endParaRPr>
          </a:p>
        </p:txBody>
      </p:sp>
      <p:sp>
        <p:nvSpPr>
          <p:cNvPr id="5" name="Text 3"/>
          <p:cNvSpPr/>
          <p:nvPr/>
        </p:nvSpPr>
        <p:spPr>
          <a:xfrm>
            <a:off x="661492" y="2772966"/>
            <a:ext cx="533112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 no longer have to listen to voicemails in order. It's one of the quiet victories of modern technology.</a:t>
            </a:r>
            <a:endParaRPr lang="en-US" sz="1292" dirty="0">
              <a:solidFill>
                <a:prstClr val="black"/>
              </a:solidFill>
              <a:latin typeface="Arial" panose="020B0604020202020204" pitchFamily="34" charset="0"/>
            </a:endParaRPr>
          </a:p>
        </p:txBody>
      </p:sp>
      <p:sp>
        <p:nvSpPr>
          <p:cNvPr id="6" name="Shape 4"/>
          <p:cNvSpPr/>
          <p:nvPr/>
        </p:nvSpPr>
        <p:spPr>
          <a:xfrm>
            <a:off x="6180237" y="2160290"/>
            <a:ext cx="5369322" cy="3810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199287" y="236368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Any order playback</a:t>
            </a:r>
            <a:endParaRPr lang="en-US" sz="1917" dirty="0">
              <a:solidFill>
                <a:prstClr val="black"/>
              </a:solidFill>
              <a:latin typeface="Arial" panose="020B0604020202020204" pitchFamily="34" charset="0"/>
            </a:endParaRPr>
          </a:p>
        </p:txBody>
      </p:sp>
      <p:sp>
        <p:nvSpPr>
          <p:cNvPr id="8" name="Text 6"/>
          <p:cNvSpPr/>
          <p:nvPr/>
        </p:nvSpPr>
        <p:spPr>
          <a:xfrm>
            <a:off x="6199287" y="2772966"/>
            <a:ext cx="533122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Choose which message to listen to first</a:t>
            </a:r>
            <a:endParaRPr lang="en-US" sz="1292" dirty="0">
              <a:solidFill>
                <a:prstClr val="black"/>
              </a:solidFill>
              <a:latin typeface="Arial" panose="020B0604020202020204" pitchFamily="34" charset="0"/>
            </a:endParaRPr>
          </a:p>
        </p:txBody>
      </p:sp>
      <p:sp>
        <p:nvSpPr>
          <p:cNvPr id="9" name="Shape 7"/>
          <p:cNvSpPr/>
          <p:nvPr/>
        </p:nvSpPr>
        <p:spPr>
          <a:xfrm>
            <a:off x="661492" y="3570858"/>
            <a:ext cx="10869018" cy="26988"/>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0" name="Text 8"/>
          <p:cNvSpPr/>
          <p:nvPr/>
        </p:nvSpPr>
        <p:spPr>
          <a:xfrm>
            <a:off x="661492" y="3845819"/>
            <a:ext cx="3960416" cy="413444"/>
          </a:xfrm>
          <a:prstGeom prst="rect">
            <a:avLst/>
          </a:prstGeom>
          <a:noFill/>
          <a:ln/>
        </p:spPr>
        <p:txBody>
          <a:bodyPr wrap="none" lIns="0" tIns="0" rIns="0" bIns="0" rtlCol="0" anchor="t"/>
          <a:lstStyle/>
          <a:p>
            <a:pPr defTabSz="761970">
              <a:lnSpc>
                <a:spcPts val="3250"/>
              </a:lnSpc>
            </a:pPr>
            <a:r>
              <a:rPr lang="en-US" sz="2583" dirty="0">
                <a:solidFill>
                  <a:srgbClr val="091C53"/>
                </a:solidFill>
                <a:latin typeface="Arial" panose="020B0604020202020204" pitchFamily="34" charset="0"/>
                <a:ea typeface="Instrument Sans Semi Bold" pitchFamily="34" charset="-122"/>
                <a:cs typeface="Arial" panose="020B0604020202020204" pitchFamily="34" charset="0"/>
              </a:rPr>
              <a:t>Common Call Confusions</a:t>
            </a:r>
            <a:endParaRPr lang="en-US" sz="2583" dirty="0">
              <a:solidFill>
                <a:prstClr val="black"/>
              </a:solidFill>
              <a:latin typeface="Arial" panose="020B0604020202020204" pitchFamily="34" charset="0"/>
            </a:endParaRPr>
          </a:p>
        </p:txBody>
      </p:sp>
      <p:sp>
        <p:nvSpPr>
          <p:cNvPr id="11" name="Text 9"/>
          <p:cNvSpPr/>
          <p:nvPr/>
        </p:nvSpPr>
        <p:spPr>
          <a:xfrm>
            <a:off x="661492" y="4507309"/>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Missed calls</a:t>
            </a:r>
            <a:endParaRPr lang="en-US" sz="1292" dirty="0">
              <a:solidFill>
                <a:prstClr val="black"/>
              </a:solidFill>
              <a:latin typeface="Arial" panose="020B0604020202020204" pitchFamily="34" charset="0"/>
            </a:endParaRPr>
          </a:p>
        </p:txBody>
      </p:sp>
      <p:sp>
        <p:nvSpPr>
          <p:cNvPr id="12" name="Text 10"/>
          <p:cNvSpPr/>
          <p:nvPr/>
        </p:nvSpPr>
        <p:spPr>
          <a:xfrm>
            <a:off x="661492" y="4829770"/>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Accidental speaker use</a:t>
            </a:r>
            <a:endParaRPr lang="en-US" sz="1292" dirty="0">
              <a:solidFill>
                <a:prstClr val="black"/>
              </a:solidFill>
              <a:latin typeface="Arial" panose="020B0604020202020204" pitchFamily="34" charset="0"/>
            </a:endParaRPr>
          </a:p>
        </p:txBody>
      </p:sp>
      <p:sp>
        <p:nvSpPr>
          <p:cNvPr id="13" name="Text 11"/>
          <p:cNvSpPr/>
          <p:nvPr/>
        </p:nvSpPr>
        <p:spPr>
          <a:xfrm>
            <a:off x="661492" y="5280422"/>
            <a:ext cx="10869018"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any of these have happened to you, congratulations — you're officially human.</a:t>
            </a:r>
            <a:endParaRPr lang="en-US" sz="1292" dirty="0">
              <a:solidFill>
                <a:prstClr val="black"/>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232229"/>
            <a:ext cx="4572000" cy="6175828"/>
          </a:xfrm>
          <a:prstGeom prst="rect">
            <a:avLst/>
          </a:prstGeom>
        </p:spPr>
      </p:pic>
      <p:sp>
        <p:nvSpPr>
          <p:cNvPr id="4" name="Text 1"/>
          <p:cNvSpPr/>
          <p:nvPr/>
        </p:nvSpPr>
        <p:spPr>
          <a:xfrm>
            <a:off x="661492" y="258663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What Contacts Are</a:t>
            </a:r>
            <a:endParaRPr lang="en-US" sz="3250" dirty="0">
              <a:solidFill>
                <a:prstClr val="black"/>
              </a:solidFill>
              <a:latin typeface="Arial" panose="020B0604020202020204" pitchFamily="34" charset="0"/>
            </a:endParaRPr>
          </a:p>
        </p:txBody>
      </p:sp>
      <p:sp>
        <p:nvSpPr>
          <p:cNvPr id="5" name="Text 2"/>
          <p:cNvSpPr/>
          <p:nvPr/>
        </p:nvSpPr>
        <p:spPr>
          <a:xfrm>
            <a:off x="661492" y="3351411"/>
            <a:ext cx="6297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Digital address book</a:t>
            </a:r>
            <a:endParaRPr lang="en-US" sz="1292" dirty="0">
              <a:solidFill>
                <a:prstClr val="black"/>
              </a:solidFill>
              <a:latin typeface="Arial" panose="020B0604020202020204" pitchFamily="34" charset="0"/>
            </a:endParaRPr>
          </a:p>
        </p:txBody>
      </p:sp>
      <p:sp>
        <p:nvSpPr>
          <p:cNvPr id="6" name="Text 3"/>
          <p:cNvSpPr/>
          <p:nvPr/>
        </p:nvSpPr>
        <p:spPr>
          <a:xfrm>
            <a:off x="661492" y="3802063"/>
            <a:ext cx="6297018" cy="793849"/>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4141" y="1735038"/>
            <a:ext cx="2078633" cy="259755"/>
          </a:xfrm>
          <a:prstGeom prst="rect">
            <a:avLst/>
          </a:prstGeom>
          <a:noFill/>
          <a:ln/>
        </p:spPr>
        <p:txBody>
          <a:bodyPr wrap="none" lIns="0" tIns="0" rIns="0" bIns="0" rtlCol="0" anchor="t"/>
          <a:lstStyle/>
          <a:p>
            <a:pPr defTabSz="761970">
              <a:lnSpc>
                <a:spcPts val="2042"/>
              </a:lnSpc>
            </a:pPr>
            <a:endParaRPr lang="en-US" sz="3333" dirty="0">
              <a:solidFill>
                <a:srgbClr val="0E2841">
                  <a:lumMod val="75000"/>
                  <a:lumOff val="25000"/>
                </a:srgbClr>
              </a:solidFill>
              <a:latin typeface="Arial" panose="020B0604020202020204" pitchFamily="34" charset="0"/>
            </a:endParaRPr>
          </a:p>
        </p:txBody>
      </p:sp>
      <p:sp>
        <p:nvSpPr>
          <p:cNvPr id="3" name="Text 1"/>
          <p:cNvSpPr/>
          <p:nvPr/>
        </p:nvSpPr>
        <p:spPr>
          <a:xfrm>
            <a:off x="675606" y="2323664"/>
            <a:ext cx="10928152" cy="2078633"/>
          </a:xfrm>
          <a:prstGeom prst="rect">
            <a:avLst/>
          </a:prstGeom>
          <a:noFill/>
          <a:ln/>
        </p:spPr>
        <p:txBody>
          <a:bodyPr wrap="square" lIns="0" tIns="0" rIns="0" bIns="0" rtlCol="0" anchor="t"/>
          <a:lstStyle/>
          <a:p>
            <a:pPr defTabSz="761970">
              <a:lnSpc>
                <a:spcPts val="8166"/>
              </a:lnSpc>
            </a:pPr>
            <a:r>
              <a:rPr lang="en-US" sz="3333" b="1" dirty="0">
                <a:solidFill>
                  <a:schemeClr val="tx2">
                    <a:lumMod val="90000"/>
                    <a:lumOff val="10000"/>
                  </a:schemeClr>
                </a:solidFill>
                <a:latin typeface="Arial" panose="020B0604020202020204" pitchFamily="34" charset="0"/>
                <a:ea typeface="Barlow Bold" pitchFamily="34" charset="-122"/>
                <a:cs typeface="Arial" panose="020B0604020202020204" pitchFamily="34" charset="0"/>
              </a:rPr>
              <a:t>Welcome, Cromwell Senior Center (CSC) Members</a:t>
            </a:r>
            <a:endParaRPr lang="en-US" sz="3333" dirty="0">
              <a:solidFill>
                <a:schemeClr val="tx2">
                  <a:lumMod val="90000"/>
                  <a:lumOff val="10000"/>
                </a:schemeClr>
              </a:solidFill>
              <a:latin typeface="Arial" panose="020B0604020202020204" pitchFamily="34" charset="0"/>
            </a:endParaRPr>
          </a:p>
        </p:txBody>
      </p:sp>
      <p:sp>
        <p:nvSpPr>
          <p:cNvPr id="4" name="Text 2"/>
          <p:cNvSpPr/>
          <p:nvPr/>
        </p:nvSpPr>
        <p:spPr>
          <a:xfrm>
            <a:off x="675606" y="3779274"/>
            <a:ext cx="10928152" cy="315913"/>
          </a:xfrm>
          <a:prstGeom prst="rect">
            <a:avLst/>
          </a:prstGeom>
          <a:noFill/>
          <a:ln/>
        </p:spPr>
        <p:txBody>
          <a:bodyPr wrap="none" lIns="0" tIns="0" rIns="0" bIns="0" rtlCol="0" anchor="t"/>
          <a:lstStyle/>
          <a:p>
            <a:pPr defTabSz="761970">
              <a:lnSpc>
                <a:spcPts val="2458"/>
              </a:lnSpc>
            </a:pPr>
            <a:r>
              <a:rPr lang="en-US" sz="2667" b="1" dirty="0">
                <a:solidFill>
                  <a:srgbClr val="384653"/>
                </a:solidFill>
                <a:latin typeface="Arial" panose="020B0604020202020204" pitchFamily="34" charset="0"/>
                <a:ea typeface="Montserrat" pitchFamily="34" charset="-122"/>
                <a:cs typeface="Arial" panose="020B0604020202020204" pitchFamily="34" charset="0"/>
              </a:rPr>
              <a:t>A friendly, practical introduction to iPhone 101 – Part 1</a:t>
            </a:r>
          </a:p>
          <a:p>
            <a:pPr defTabSz="761970">
              <a:lnSpc>
                <a:spcPts val="2458"/>
              </a:lnSpc>
            </a:pPr>
            <a:endParaRPr lang="en-US" sz="2667" b="1" dirty="0">
              <a:solidFill>
                <a:srgbClr val="384653"/>
              </a:solidFill>
              <a:latin typeface="Arial" panose="020B0604020202020204" pitchFamily="34" charset="0"/>
              <a:ea typeface="Montserrat" pitchFamily="34" charset="-122"/>
              <a:cs typeface="Arial" panose="020B0604020202020204" pitchFamily="34" charset="0"/>
            </a:endParaRPr>
          </a:p>
          <a:p>
            <a:pPr defTabSz="761970">
              <a:lnSpc>
                <a:spcPts val="2458"/>
              </a:lnSpc>
            </a:pPr>
            <a:r>
              <a:rPr lang="en-US" sz="2667" b="1" dirty="0">
                <a:solidFill>
                  <a:srgbClr val="384653"/>
                </a:solidFill>
                <a:latin typeface="Arial" panose="020B0604020202020204" pitchFamily="34" charset="0"/>
                <a:ea typeface="Montserrat" pitchFamily="34" charset="-122"/>
                <a:cs typeface="Arial" panose="020B0604020202020204" pitchFamily="34" charset="0"/>
              </a:rPr>
              <a:t>— no jargon, no pressure, and no tests!</a:t>
            </a:r>
            <a:endParaRPr lang="en-US" sz="2667" b="1" dirty="0">
              <a:solidFill>
                <a:prstClr val="black"/>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245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Viewing a Contact</a:t>
            </a:r>
            <a:endParaRPr lang="en-US" sz="3250" dirty="0">
              <a:solidFill>
                <a:prstClr val="black"/>
              </a:solidFill>
              <a:latin typeface="Arial" panose="020B0604020202020204" pitchFamily="34" charset="0"/>
            </a:endParaRPr>
          </a:p>
        </p:txBody>
      </p:sp>
      <p:sp>
        <p:nvSpPr>
          <p:cNvPr id="4" name="Shape 2"/>
          <p:cNvSpPr/>
          <p:nvPr/>
        </p:nvSpPr>
        <p:spPr>
          <a:xfrm>
            <a:off x="661492" y="3289300"/>
            <a:ext cx="3512741"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331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Call</a:t>
            </a:r>
            <a:endParaRPr lang="en-US" sz="1917" dirty="0">
              <a:solidFill>
                <a:prstClr val="black"/>
              </a:solidFill>
              <a:latin typeface="Arial" panose="020B0604020202020204" pitchFamily="34" charset="0"/>
            </a:endParaRPr>
          </a:p>
        </p:txBody>
      </p:sp>
      <p:sp>
        <p:nvSpPr>
          <p:cNvPr id="6" name="Shape 4"/>
          <p:cNvSpPr/>
          <p:nvPr/>
        </p:nvSpPr>
        <p:spPr>
          <a:xfrm>
            <a:off x="4339531" y="3289300"/>
            <a:ext cx="3512840"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451118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Text</a:t>
            </a:r>
            <a:endParaRPr lang="en-US" sz="1917" dirty="0">
              <a:solidFill>
                <a:prstClr val="black"/>
              </a:solidFill>
              <a:latin typeface="Arial" panose="020B0604020202020204" pitchFamily="34" charset="0"/>
            </a:endParaRPr>
          </a:p>
        </p:txBody>
      </p:sp>
      <p:sp>
        <p:nvSpPr>
          <p:cNvPr id="8" name="Shape 6"/>
          <p:cNvSpPr/>
          <p:nvPr/>
        </p:nvSpPr>
        <p:spPr>
          <a:xfrm>
            <a:off x="8017670" y="3289300"/>
            <a:ext cx="3512741"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9" name="Text 7"/>
          <p:cNvSpPr/>
          <p:nvPr/>
        </p:nvSpPr>
        <p:spPr>
          <a:xfrm>
            <a:off x="8189318"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Email</a:t>
            </a:r>
            <a:endParaRPr lang="en-US" sz="1917" dirty="0">
              <a:solidFill>
                <a:prstClr val="black"/>
              </a:solidFill>
              <a:latin typeface="Arial" panose="020B0604020202020204" pitchFamily="34" charset="0"/>
            </a:endParaRPr>
          </a:p>
        </p:txBody>
      </p:sp>
      <p:sp>
        <p:nvSpPr>
          <p:cNvPr id="10" name="Text 8"/>
          <p:cNvSpPr/>
          <p:nvPr/>
        </p:nvSpPr>
        <p:spPr>
          <a:xfrm>
            <a:off x="661492" y="4128691"/>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Adding a Contact</a:t>
            </a:r>
            <a:endParaRPr lang="en-US" sz="2708"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1065709" y="1457127"/>
            <a:ext cx="4860429" cy="4860429"/>
          </a:xfrm>
          <a:prstGeom prst="rect">
            <a:avLst/>
          </a:prstGeom>
        </p:spPr>
      </p:pic>
      <p:sp>
        <p:nvSpPr>
          <p:cNvPr id="5" name="Text 2"/>
          <p:cNvSpPr/>
          <p:nvPr/>
        </p:nvSpPr>
        <p:spPr>
          <a:xfrm>
            <a:off x="6272015" y="3219450"/>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Name</a:t>
            </a:r>
            <a:endParaRPr lang="en-US" sz="1083" dirty="0">
              <a:solidFill>
                <a:prstClr val="black"/>
              </a:solidFill>
              <a:latin typeface="Arial" panose="020B0604020202020204" pitchFamily="34" charset="0"/>
            </a:endParaRPr>
          </a:p>
        </p:txBody>
      </p:sp>
      <p:sp>
        <p:nvSpPr>
          <p:cNvPr id="6" name="Text 3"/>
          <p:cNvSpPr/>
          <p:nvPr/>
        </p:nvSpPr>
        <p:spPr>
          <a:xfrm>
            <a:off x="6272015" y="3490714"/>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Number</a:t>
            </a:r>
            <a:endParaRPr lang="en-US" sz="1083" dirty="0">
              <a:solidFill>
                <a:prstClr val="black"/>
              </a:solidFill>
              <a:latin typeface="Arial" panose="020B0604020202020204" pitchFamily="34" charset="0"/>
            </a:endParaRPr>
          </a:p>
        </p:txBody>
      </p:sp>
      <p:sp>
        <p:nvSpPr>
          <p:cNvPr id="7" name="Text 4"/>
          <p:cNvSpPr/>
          <p:nvPr/>
        </p:nvSpPr>
        <p:spPr>
          <a:xfrm>
            <a:off x="6272015" y="3761978"/>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Optional email</a:t>
            </a:r>
            <a:endParaRPr lang="en-US" sz="1083" dirty="0">
              <a:solidFill>
                <a:prstClr val="black"/>
              </a:solidFill>
              <a:latin typeface="Arial" panose="020B0604020202020204" pitchFamily="34" charset="0"/>
            </a:endParaRPr>
          </a:p>
        </p:txBody>
      </p:sp>
      <p:sp>
        <p:nvSpPr>
          <p:cNvPr id="8" name="Text 5"/>
          <p:cNvSpPr/>
          <p:nvPr/>
        </p:nvSpPr>
        <p:spPr>
          <a:xfrm>
            <a:off x="6272015" y="4109839"/>
            <a:ext cx="4860429" cy="445293"/>
          </a:xfrm>
          <a:prstGeom prst="rect">
            <a:avLst/>
          </a:prstGeom>
          <a:noFill/>
          <a:ln/>
        </p:spPr>
        <p:txBody>
          <a:bodyPr wrap="square" lIns="0" tIns="0" rIns="0" bIns="0" rtlCol="0" anchor="t"/>
          <a:lstStyle/>
          <a:p>
            <a:pPr defTabSz="761970">
              <a:lnSpc>
                <a:spcPts val="1750"/>
              </a:lnSpc>
              <a:defRPr/>
            </a:pPr>
            <a:r>
              <a:rPr lang="en-US" sz="1083" b="1" dirty="0">
                <a:solidFill>
                  <a:srgbClr val="272525"/>
                </a:solidFill>
                <a:latin typeface="Arial" panose="020B0604020202020204" pitchFamily="34" charset="0"/>
                <a:ea typeface="Heebo Light" pitchFamily="34" charset="-122"/>
                <a:cs typeface="Arial" panose="020B0604020202020204" pitchFamily="34" charset="0"/>
              </a:rPr>
              <a:t>Speaker Notes:</a:t>
            </a:r>
            <a:r>
              <a:rPr lang="en-US" sz="1083" dirty="0">
                <a:solidFill>
                  <a:srgbClr val="272525"/>
                </a:solidFill>
                <a:latin typeface="Arial" panose="020B0604020202020204" pitchFamily="34" charset="0"/>
                <a:ea typeface="Heebo Light" pitchFamily="34" charset="-122"/>
                <a:cs typeface="Arial" panose="020B0604020202020204" pitchFamily="34" charset="0"/>
              </a:rPr>
              <a:t>You don't need to fill in every field. Less is more.</a:t>
            </a:r>
            <a:endParaRPr lang="en-US" sz="1083" dirty="0">
              <a:solidFill>
                <a:prstClr val="black"/>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118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Editing Contacts</a:t>
            </a:r>
            <a:endParaRPr lang="en-US" sz="3250" dirty="0">
              <a:solidFill>
                <a:prstClr val="black"/>
              </a:solidFill>
              <a:latin typeface="Arial" panose="020B0604020202020204" pitchFamily="34" charset="0"/>
            </a:endParaRPr>
          </a:p>
        </p:txBody>
      </p:sp>
      <p:sp>
        <p:nvSpPr>
          <p:cNvPr id="4" name="Shape 2"/>
          <p:cNvSpPr/>
          <p:nvPr/>
        </p:nvSpPr>
        <p:spPr>
          <a:xfrm>
            <a:off x="661492" y="3276600"/>
            <a:ext cx="10869018"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458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Safe to fix mistakes</a:t>
            </a:r>
            <a:endParaRPr lang="en-US" sz="1917" dirty="0">
              <a:solidFill>
                <a:prstClr val="black"/>
              </a:solidFill>
              <a:latin typeface="Arial" panose="020B0604020202020204" pitchFamily="34" charset="0"/>
            </a:endParaRPr>
          </a:p>
        </p:txBody>
      </p:sp>
      <p:sp>
        <p:nvSpPr>
          <p:cNvPr id="6" name="Text 4"/>
          <p:cNvSpPr/>
          <p:nvPr/>
        </p:nvSpPr>
        <p:spPr>
          <a:xfrm>
            <a:off x="661492" y="4155245"/>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275770"/>
            <a:ext cx="4572000" cy="6175829"/>
          </a:xfrm>
          <a:prstGeom prst="rect">
            <a:avLst/>
          </a:prstGeom>
        </p:spPr>
      </p:pic>
      <p:sp>
        <p:nvSpPr>
          <p:cNvPr id="4" name="Text 1"/>
          <p:cNvSpPr/>
          <p:nvPr/>
        </p:nvSpPr>
        <p:spPr>
          <a:xfrm>
            <a:off x="661492" y="231378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Favorites</a:t>
            </a:r>
            <a:endParaRPr lang="en-US" sz="3250" dirty="0">
              <a:solidFill>
                <a:prstClr val="black"/>
              </a:solidFill>
              <a:latin typeface="Arial" panose="020B0604020202020204" pitchFamily="34" charset="0"/>
            </a:endParaRPr>
          </a:p>
        </p:txBody>
      </p:sp>
      <p:sp>
        <p:nvSpPr>
          <p:cNvPr id="5" name="Shape 2"/>
          <p:cNvSpPr/>
          <p:nvPr/>
        </p:nvSpPr>
        <p:spPr>
          <a:xfrm>
            <a:off x="661492" y="3078559"/>
            <a:ext cx="372070" cy="372070"/>
          </a:xfrm>
          <a:prstGeom prst="roundRect">
            <a:avLst>
              <a:gd name="adj" fmla="val 18670"/>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1198860" y="3109516"/>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One-tap calling</a:t>
            </a:r>
            <a:endParaRPr lang="en-US" sz="1917" dirty="0">
              <a:solidFill>
                <a:prstClr val="black"/>
              </a:solidFill>
              <a:latin typeface="Arial" panose="020B0604020202020204" pitchFamily="34" charset="0"/>
            </a:endParaRPr>
          </a:p>
        </p:txBody>
      </p:sp>
      <p:sp>
        <p:nvSpPr>
          <p:cNvPr id="7" name="Shape 4"/>
          <p:cNvSpPr/>
          <p:nvPr/>
        </p:nvSpPr>
        <p:spPr>
          <a:xfrm>
            <a:off x="661492" y="3781326"/>
            <a:ext cx="372070" cy="372070"/>
          </a:xfrm>
          <a:prstGeom prst="roundRect">
            <a:avLst>
              <a:gd name="adj" fmla="val 18670"/>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5"/>
          <p:cNvSpPr/>
          <p:nvPr/>
        </p:nvSpPr>
        <p:spPr>
          <a:xfrm>
            <a:off x="1198860" y="3812282"/>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Emergency-friendly</a:t>
            </a:r>
            <a:endParaRPr lang="en-US" sz="1917" dirty="0">
              <a:solidFill>
                <a:prstClr val="black"/>
              </a:solidFill>
              <a:latin typeface="Arial" panose="020B0604020202020204" pitchFamily="34" charset="0"/>
            </a:endParaRPr>
          </a:p>
        </p:txBody>
      </p:sp>
      <p:sp>
        <p:nvSpPr>
          <p:cNvPr id="9" name="Text 6"/>
          <p:cNvSpPr/>
          <p:nvPr/>
        </p:nvSpPr>
        <p:spPr>
          <a:xfrm>
            <a:off x="661492" y="4339432"/>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468959"/>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Contact Safety Tip</a:t>
            </a:r>
            <a:endParaRPr lang="en-US" sz="3250" dirty="0">
              <a:solidFill>
                <a:prstClr val="black"/>
              </a:solidFill>
              <a:latin typeface="Arial" panose="020B0604020202020204" pitchFamily="34" charset="0"/>
            </a:endParaRPr>
          </a:p>
        </p:txBody>
      </p:sp>
      <p:sp>
        <p:nvSpPr>
          <p:cNvPr id="4" name="Shape 2"/>
          <p:cNvSpPr/>
          <p:nvPr/>
        </p:nvSpPr>
        <p:spPr>
          <a:xfrm>
            <a:off x="661492" y="3233738"/>
            <a:ext cx="10869018" cy="764580"/>
          </a:xfrm>
          <a:prstGeom prst="roundRect">
            <a:avLst>
              <a:gd name="adj" fmla="val 9086"/>
            </a:avLst>
          </a:prstGeom>
          <a:solidFill>
            <a:srgbClr val="BDB3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26790" y="3464520"/>
            <a:ext cx="310058" cy="248047"/>
          </a:xfrm>
          <a:prstGeom prst="rect">
            <a:avLst/>
          </a:prstGeom>
        </p:spPr>
      </p:pic>
      <p:sp>
        <p:nvSpPr>
          <p:cNvPr id="6" name="Text 3"/>
          <p:cNvSpPr/>
          <p:nvPr/>
        </p:nvSpPr>
        <p:spPr>
          <a:xfrm>
            <a:off x="1302147" y="3440311"/>
            <a:ext cx="2979837" cy="310058"/>
          </a:xfrm>
          <a:prstGeom prst="rect">
            <a:avLst/>
          </a:prstGeom>
          <a:noFill/>
          <a:ln/>
        </p:spPr>
        <p:txBody>
          <a:bodyPr wrap="none" lIns="0" tIns="0" rIns="0" bIns="0" rtlCol="0" anchor="t"/>
          <a:lstStyle/>
          <a:p>
            <a:pPr defTabSz="761970">
              <a:lnSpc>
                <a:spcPts val="2417"/>
              </a:lnSpc>
              <a:defRPr/>
            </a:pPr>
            <a:r>
              <a:rPr lang="en-US" sz="1917" dirty="0">
                <a:solidFill>
                  <a:srgbClr val="000000"/>
                </a:solidFill>
                <a:latin typeface="Arial" panose="020B0604020202020204" pitchFamily="34" charset="0"/>
                <a:ea typeface="Montserrat" pitchFamily="34" charset="-122"/>
                <a:cs typeface="Arial" panose="020B0604020202020204" pitchFamily="34" charset="0"/>
              </a:rPr>
              <a:t>Don't delete unless sure</a:t>
            </a:r>
            <a:endParaRPr lang="en-US" sz="1917" dirty="0">
              <a:solidFill>
                <a:prstClr val="black"/>
              </a:solidFill>
              <a:latin typeface="Arial" panose="020B0604020202020204" pitchFamily="34" charset="0"/>
            </a:endParaRPr>
          </a:p>
        </p:txBody>
      </p:sp>
      <p:sp>
        <p:nvSpPr>
          <p:cNvPr id="7" name="Text 4"/>
          <p:cNvSpPr/>
          <p:nvPr/>
        </p:nvSpPr>
        <p:spPr>
          <a:xfrm>
            <a:off x="661492" y="4184353"/>
            <a:ext cx="10869018" cy="529233"/>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46743"/>
            <a:ext cx="4572000" cy="6146800"/>
          </a:xfrm>
          <a:prstGeom prst="rect">
            <a:avLst/>
          </a:prstGeom>
        </p:spPr>
      </p:pic>
      <p:sp>
        <p:nvSpPr>
          <p:cNvPr id="4" name="Text 1"/>
          <p:cNvSpPr/>
          <p:nvPr/>
        </p:nvSpPr>
        <p:spPr>
          <a:xfrm>
            <a:off x="5233492" y="2718892"/>
            <a:ext cx="503128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Messages App Overview</a:t>
            </a:r>
            <a:endParaRPr lang="en-US" sz="3250" dirty="0">
              <a:solidFill>
                <a:prstClr val="black"/>
              </a:solidFill>
              <a:latin typeface="Arial" panose="020B0604020202020204" pitchFamily="34" charset="0"/>
            </a:endParaRPr>
          </a:p>
        </p:txBody>
      </p:sp>
      <p:sp>
        <p:nvSpPr>
          <p:cNvPr id="5" name="Text 2"/>
          <p:cNvSpPr/>
          <p:nvPr/>
        </p:nvSpPr>
        <p:spPr>
          <a:xfrm>
            <a:off x="5233492" y="3483669"/>
            <a:ext cx="6297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Conversation threads</a:t>
            </a:r>
            <a:endParaRPr lang="en-US" sz="1292" dirty="0">
              <a:solidFill>
                <a:prstClr val="black"/>
              </a:solidFill>
              <a:latin typeface="Arial" panose="020B0604020202020204" pitchFamily="34" charset="0"/>
            </a:endParaRPr>
          </a:p>
        </p:txBody>
      </p:sp>
      <p:sp>
        <p:nvSpPr>
          <p:cNvPr id="6" name="Text 3"/>
          <p:cNvSpPr/>
          <p:nvPr/>
        </p:nvSpPr>
        <p:spPr>
          <a:xfrm>
            <a:off x="5353565" y="3996331"/>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Reading a Text</a:t>
            </a:r>
            <a:endParaRPr lang="en-US" sz="2708" dirty="0">
              <a:solidFill>
                <a:prstClr val="black"/>
              </a:solidFill>
              <a:latin typeface="Arial" panose="020B0604020202020204" pitchFamily="34" charset="0"/>
            </a:endParaRPr>
          </a:p>
        </p:txBody>
      </p:sp>
      <p:sp>
        <p:nvSpPr>
          <p:cNvPr id="4" name="Text 2"/>
          <p:cNvSpPr/>
          <p:nvPr/>
        </p:nvSpPr>
        <p:spPr>
          <a:xfrm>
            <a:off x="1065709" y="3379391"/>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Blue vs gray bubbles</a:t>
            </a:r>
            <a:endParaRPr lang="en-US" sz="1083" dirty="0">
              <a:solidFill>
                <a:prstClr val="black"/>
              </a:solidFill>
              <a:latin typeface="Arial" panose="020B0604020202020204" pitchFamily="34" charset="0"/>
            </a:endParaRPr>
          </a:p>
        </p:txBody>
      </p:sp>
      <p:sp>
        <p:nvSpPr>
          <p:cNvPr id="5" name="Text 3"/>
          <p:cNvSpPr/>
          <p:nvPr/>
        </p:nvSpPr>
        <p:spPr>
          <a:xfrm>
            <a:off x="1065709" y="3727252"/>
            <a:ext cx="4860429" cy="667941"/>
          </a:xfrm>
          <a:prstGeom prst="rect">
            <a:avLst/>
          </a:prstGeom>
          <a:noFill/>
          <a:ln/>
        </p:spPr>
        <p:txBody>
          <a:bodyPr wrap="square" lIns="0" tIns="0" rIns="0" bIns="0" rtlCol="0" anchor="t"/>
          <a:lstStyle/>
          <a:p>
            <a:pPr defTabSz="761970">
              <a:lnSpc>
                <a:spcPts val="1750"/>
              </a:lnSpc>
              <a:defRPr/>
            </a:pPr>
            <a:endParaRPr lang="en-US" sz="1083" dirty="0">
              <a:solidFill>
                <a:prstClr val="black"/>
              </a:solidFill>
              <a:latin typeface="Arial" panose="020B0604020202020204" pitchFamily="34" charset="0"/>
            </a:endParaRPr>
          </a:p>
        </p:txBody>
      </p:sp>
      <p:pic>
        <p:nvPicPr>
          <p:cNvPr id="6" name="Image 0" descr="preencoded.png"/>
          <p:cNvPicPr>
            <a:picLocks noChangeAspect="1"/>
          </p:cNvPicPr>
          <p:nvPr/>
        </p:nvPicPr>
        <p:blipFill>
          <a:blip r:embed="rId3"/>
          <a:stretch>
            <a:fillRect/>
          </a:stretch>
        </p:blipFill>
        <p:spPr>
          <a:xfrm>
            <a:off x="6272015" y="1457127"/>
            <a:ext cx="4860429" cy="486042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200176"/>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Sending a Text</a:t>
            </a:r>
            <a:endParaRPr lang="en-US" sz="3250"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661492" y="2964954"/>
            <a:ext cx="5434508" cy="661492"/>
          </a:xfrm>
          <a:prstGeom prst="rect">
            <a:avLst/>
          </a:prstGeom>
        </p:spPr>
      </p:pic>
      <p:sp>
        <p:nvSpPr>
          <p:cNvPr id="5" name="Text 2"/>
          <p:cNvSpPr/>
          <p:nvPr/>
        </p:nvSpPr>
        <p:spPr>
          <a:xfrm>
            <a:off x="826790" y="3791744"/>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Type</a:t>
            </a:r>
            <a:endParaRPr lang="en-US" sz="1917"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6096000" y="2964954"/>
            <a:ext cx="5434508" cy="661492"/>
          </a:xfrm>
          <a:prstGeom prst="rect">
            <a:avLst/>
          </a:prstGeom>
        </p:spPr>
      </p:pic>
      <p:sp>
        <p:nvSpPr>
          <p:cNvPr id="7" name="Text 3"/>
          <p:cNvSpPr/>
          <p:nvPr/>
        </p:nvSpPr>
        <p:spPr>
          <a:xfrm>
            <a:off x="6261299" y="3791744"/>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Tap Send</a:t>
            </a:r>
            <a:endParaRPr lang="en-US" sz="1917" dirty="0">
              <a:solidFill>
                <a:prstClr val="black"/>
              </a:solidFill>
              <a:latin typeface="Arial" panose="020B0604020202020204" pitchFamily="34" charset="0"/>
            </a:endParaRPr>
          </a:p>
        </p:txBody>
      </p:sp>
      <p:sp>
        <p:nvSpPr>
          <p:cNvPr id="8" name="Text 4"/>
          <p:cNvSpPr/>
          <p:nvPr/>
        </p:nvSpPr>
        <p:spPr>
          <a:xfrm>
            <a:off x="661492" y="4453136"/>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61256"/>
            <a:ext cx="4572000" cy="6052457"/>
          </a:xfrm>
          <a:prstGeom prst="rect">
            <a:avLst/>
          </a:prstGeom>
        </p:spPr>
      </p:pic>
      <p:sp>
        <p:nvSpPr>
          <p:cNvPr id="4" name="Text 1"/>
          <p:cNvSpPr/>
          <p:nvPr/>
        </p:nvSpPr>
        <p:spPr>
          <a:xfrm>
            <a:off x="5233492" y="2115244"/>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Keyboard Basics</a:t>
            </a:r>
            <a:endParaRPr lang="en-US" sz="3250" dirty="0">
              <a:solidFill>
                <a:prstClr val="black"/>
              </a:solidFill>
              <a:latin typeface="Arial" panose="020B0604020202020204" pitchFamily="34" charset="0"/>
            </a:endParaRPr>
          </a:p>
        </p:txBody>
      </p:sp>
      <p:sp>
        <p:nvSpPr>
          <p:cNvPr id="5" name="Shape 2"/>
          <p:cNvSpPr/>
          <p:nvPr/>
        </p:nvSpPr>
        <p:spPr>
          <a:xfrm>
            <a:off x="5233492" y="2880023"/>
            <a:ext cx="3065859"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5405140"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Letters</a:t>
            </a:r>
            <a:endParaRPr lang="en-US" sz="1917" dirty="0">
              <a:solidFill>
                <a:prstClr val="black"/>
              </a:solidFill>
              <a:latin typeface="Arial" panose="020B0604020202020204" pitchFamily="34" charset="0"/>
            </a:endParaRPr>
          </a:p>
        </p:txBody>
      </p:sp>
      <p:sp>
        <p:nvSpPr>
          <p:cNvPr id="7" name="Shape 4"/>
          <p:cNvSpPr/>
          <p:nvPr/>
        </p:nvSpPr>
        <p:spPr>
          <a:xfrm>
            <a:off x="8464650" y="2880023"/>
            <a:ext cx="3065859"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5"/>
          <p:cNvSpPr/>
          <p:nvPr/>
        </p:nvSpPr>
        <p:spPr>
          <a:xfrm>
            <a:off x="8636298"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Numbers</a:t>
            </a:r>
            <a:endParaRPr lang="en-US" sz="1917" dirty="0">
              <a:solidFill>
                <a:prstClr val="black"/>
              </a:solidFill>
              <a:latin typeface="Arial" panose="020B0604020202020204" pitchFamily="34" charset="0"/>
            </a:endParaRPr>
          </a:p>
        </p:txBody>
      </p:sp>
      <p:sp>
        <p:nvSpPr>
          <p:cNvPr id="9" name="Shape 6"/>
          <p:cNvSpPr/>
          <p:nvPr/>
        </p:nvSpPr>
        <p:spPr>
          <a:xfrm>
            <a:off x="5233492" y="3698677"/>
            <a:ext cx="6297018"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0" name="Text 7"/>
          <p:cNvSpPr/>
          <p:nvPr/>
        </p:nvSpPr>
        <p:spPr>
          <a:xfrm>
            <a:off x="5405140" y="3870325"/>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Backspace</a:t>
            </a:r>
            <a:endParaRPr lang="en-US" sz="1917" dirty="0">
              <a:solidFill>
                <a:prstClr val="black"/>
              </a:solidFill>
              <a:latin typeface="Arial" panose="020B0604020202020204" pitchFamily="34" charset="0"/>
            </a:endParaRPr>
          </a:p>
        </p:txBody>
      </p:sp>
      <p:sp>
        <p:nvSpPr>
          <p:cNvPr id="11" name="Text 8"/>
          <p:cNvSpPr/>
          <p:nvPr/>
        </p:nvSpPr>
        <p:spPr>
          <a:xfrm>
            <a:off x="5487789" y="4648905"/>
            <a:ext cx="6297018" cy="529233"/>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Dictation</a:t>
            </a:r>
            <a:endParaRPr lang="en-US" sz="2708"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1065709" y="1457127"/>
            <a:ext cx="4860429" cy="4860429"/>
          </a:xfrm>
          <a:prstGeom prst="rect">
            <a:avLst/>
          </a:prstGeom>
        </p:spPr>
      </p:pic>
      <p:sp>
        <p:nvSpPr>
          <p:cNvPr id="5" name="Text 2"/>
          <p:cNvSpPr/>
          <p:nvPr/>
        </p:nvSpPr>
        <p:spPr>
          <a:xfrm>
            <a:off x="6272015" y="3355082"/>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Microphone</a:t>
            </a:r>
            <a:endParaRPr lang="en-US" sz="1083" dirty="0">
              <a:solidFill>
                <a:prstClr val="black"/>
              </a:solidFill>
              <a:latin typeface="Arial" panose="020B0604020202020204" pitchFamily="34" charset="0"/>
            </a:endParaRPr>
          </a:p>
        </p:txBody>
      </p:sp>
      <p:sp>
        <p:nvSpPr>
          <p:cNvPr id="6" name="Text 3"/>
          <p:cNvSpPr/>
          <p:nvPr/>
        </p:nvSpPr>
        <p:spPr>
          <a:xfrm>
            <a:off x="6272015" y="3626346"/>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Speak naturally</a:t>
            </a:r>
            <a:endParaRPr lang="en-US" sz="1083" dirty="0">
              <a:solidFill>
                <a:prstClr val="black"/>
              </a:solidFill>
              <a:latin typeface="Arial" panose="020B0604020202020204" pitchFamily="34" charset="0"/>
            </a:endParaRPr>
          </a:p>
        </p:txBody>
      </p:sp>
      <p:sp>
        <p:nvSpPr>
          <p:cNvPr id="7" name="Text 4"/>
          <p:cNvSpPr/>
          <p:nvPr/>
        </p:nvSpPr>
        <p:spPr>
          <a:xfrm>
            <a:off x="6272015" y="3974207"/>
            <a:ext cx="4860429" cy="445293"/>
          </a:xfrm>
          <a:prstGeom prst="rect">
            <a:avLst/>
          </a:prstGeom>
          <a:noFill/>
          <a:ln/>
        </p:spPr>
        <p:txBody>
          <a:bodyPr wrap="square" lIns="0" tIns="0" rIns="0" bIns="0" rtlCol="0" anchor="t"/>
          <a:lstStyle/>
          <a:p>
            <a:pPr defTabSz="761970">
              <a:lnSpc>
                <a:spcPts val="1750"/>
              </a:lnSpc>
              <a:defRPr/>
            </a:pPr>
            <a:endParaRPr lang="en-US" sz="1083" dirty="0">
              <a:solidFill>
                <a:prstClr val="black"/>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680542" y="1328912"/>
            <a:ext cx="10869017" cy="4651518"/>
            <a:chOff x="793790" y="3015496"/>
            <a:chExt cx="13042820" cy="558182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defTabSz="761970">
                <a:lnSpc>
                  <a:spcPts val="3833"/>
                </a:lnSpc>
                <a:defRPr/>
              </a:pPr>
              <a:r>
                <a:rPr lang="en-US" sz="3083" dirty="0">
                  <a:solidFill>
                    <a:srgbClr val="030303"/>
                  </a:solidFill>
                  <a:latin typeface="Arial" panose="020B0604020202020204" pitchFamily="34" charset="0"/>
                  <a:ea typeface="DM Sans Semi Bold" pitchFamily="34" charset="-122"/>
                  <a:cs typeface="Arial" panose="020B0604020202020204" pitchFamily="34" charset="0"/>
                  <a:sym typeface="Arial"/>
                </a:rPr>
                <a:t>Meet Jim Kallaugher: </a:t>
              </a:r>
              <a:r>
                <a:rPr lang="en-US" sz="3083" b="1" dirty="0">
                  <a:solidFill>
                    <a:schemeClr val="tx2">
                      <a:lumMod val="90000"/>
                      <a:lumOff val="10000"/>
                    </a:schemeClr>
                  </a:solidFill>
                  <a:latin typeface="Arial" panose="020B0604020202020204" pitchFamily="34" charset="0"/>
                  <a:ea typeface="DM Sans Semi Bold" pitchFamily="34" charset="-122"/>
                  <a:cs typeface="Arial" panose="020B0604020202020204" pitchFamily="34" charset="0"/>
                  <a:sym typeface="Arial"/>
                </a:rPr>
                <a:t>CSC Member &amp; Volunteer</a:t>
              </a:r>
              <a:endParaRPr lang="en-US" sz="3083" b="1" dirty="0">
                <a:solidFill>
                  <a:schemeClr val="tx2">
                    <a:lumMod val="90000"/>
                    <a:lumOff val="10000"/>
                  </a:schemeClr>
                </a:solidFill>
                <a:latin typeface="Calibri" panose="020F0502020204030204"/>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defTabSz="761970">
                <a:defRPr/>
              </a:pPr>
              <a:endParaRPr lang="en-US" sz="1500" dirty="0">
                <a:solidFill>
                  <a:prstClr val="black"/>
                </a:solidFill>
                <a:latin typeface="Calibri" panose="020F0502020204030204"/>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Red Glen Electronics</a:t>
              </a:r>
              <a:endParaRPr lang="en-US" sz="1542" b="1" dirty="0">
                <a:solidFill>
                  <a:prstClr val="black"/>
                </a:solidFill>
                <a:latin typeface="Calibri" panose="020F0502020204030204"/>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Founder and operator, with</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friendly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“Home Tech Help for Hire” </a:t>
              </a:r>
              <a:r>
                <a:rPr lang="en-US" sz="1667"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f</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or Boomers.</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endParaRPr lang="en-US" sz="1667" dirty="0">
                <a:solidFill>
                  <a:prstClr val="black"/>
                </a:solidFill>
                <a:latin typeface="Calibri" panose="020F0502020204030204"/>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Weekly Tech Tuesdays</a:t>
              </a:r>
              <a:endParaRPr lang="en-US" sz="1542" b="1" dirty="0">
                <a:solidFill>
                  <a:prstClr val="black"/>
                </a:solidFill>
                <a:latin typeface="Calibri" panose="020F0502020204030204"/>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defTabSz="761970">
                <a:lnSpc>
                  <a:spcPts val="1958"/>
                </a:lnSpc>
                <a:defRPr/>
              </a:pP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Volunteer</a:t>
              </a:r>
              <a:r>
                <a:rPr lang="en-US" sz="1667"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tech support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lang="en-US" sz="1667" dirty="0">
                <a:solidFill>
                  <a:prstClr val="black"/>
                </a:solidFill>
                <a:latin typeface="Calibri" panose="020F0502020204030204"/>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Monthly Tech Presentations</a:t>
              </a:r>
              <a:endParaRPr lang="en-US" sz="1542" b="1" dirty="0">
                <a:solidFill>
                  <a:prstClr val="black"/>
                </a:solidFill>
                <a:latin typeface="Calibri" panose="020F0502020204030204"/>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Conduct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tech topic seminars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better understanding &amp; to encourage </a:t>
              </a:r>
              <a:r>
                <a:rPr lang="en-US" sz="1667" dirty="0">
                  <a:solidFill>
                    <a:prstClr val="black"/>
                  </a:solidFill>
                  <a:latin typeface="Aptos" panose="02110004020202020204"/>
                </a:rPr>
                <a:t>confidence</a:t>
              </a:r>
              <a:endParaRPr lang="en-US" sz="1667" dirty="0">
                <a:solidFill>
                  <a:prstClr val="black"/>
                </a:solidFill>
                <a:latin typeface="Calibri" panose="020F0502020204030204"/>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defTabSz="761970">
                <a:lnSpc>
                  <a:spcPts val="1958"/>
                </a:lnSpc>
                <a:defRPr/>
              </a:pPr>
              <a:r>
                <a:rPr lang="en-US" sz="2333" b="1" dirty="0">
                  <a:solidFill>
                    <a:srgbClr val="464646"/>
                  </a:solidFill>
                  <a:latin typeface="Arial" panose="020B0604020202020204" pitchFamily="34" charset="0"/>
                  <a:ea typeface="Inter Medium" pitchFamily="34" charset="-122"/>
                  <a:cs typeface="Arial" panose="020B0604020202020204" pitchFamily="34" charset="0"/>
                  <a:sym typeface="Arial"/>
                </a:rPr>
                <a:t>With </a:t>
              </a:r>
              <a:r>
                <a:rPr lang="en-US" sz="2333" b="1" dirty="0">
                  <a:solidFill>
                    <a:prstClr val="black"/>
                  </a:solidFill>
                  <a:latin typeface="Aptos" panose="02110004020202020204"/>
                </a:rPr>
                <a:t>25+ years of experience making technology clear, simple, and accessible.</a:t>
              </a:r>
              <a:endParaRPr lang="en-US" sz="2333" b="1" dirty="0">
                <a:solidFill>
                  <a:prstClr val="black"/>
                </a:solidFill>
                <a:latin typeface="Calibri" panose="020F0502020204030204"/>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41610"/>
            </a:xfrm>
            <a:prstGeom prst="rect">
              <a:avLst/>
            </a:prstGeom>
            <a:noFill/>
          </p:spPr>
          <p:txBody>
            <a:bodyPr wrap="square" rtlCol="0">
              <a:spAutoFit/>
            </a:bodyPr>
            <a:lstStyle/>
            <a:p>
              <a:pPr defTabSz="761970">
                <a:buClr>
                  <a:srgbClr val="000000"/>
                </a:buClr>
                <a:defRPr/>
              </a:pPr>
              <a:endParaRPr lang="en-US" sz="2333" b="1" kern="0" dirty="0">
                <a:solidFill>
                  <a:srgbClr val="E97132">
                    <a:lumMod val="75000"/>
                  </a:srgbClr>
                </a:solidFill>
                <a:latin typeface="Arial"/>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118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Emojis Explained</a:t>
            </a:r>
            <a:endParaRPr lang="en-US" sz="3250" dirty="0">
              <a:solidFill>
                <a:prstClr val="black"/>
              </a:solidFill>
              <a:latin typeface="Arial" panose="020B0604020202020204" pitchFamily="34" charset="0"/>
            </a:endParaRPr>
          </a:p>
        </p:txBody>
      </p:sp>
      <p:sp>
        <p:nvSpPr>
          <p:cNvPr id="4" name="Shape 2"/>
          <p:cNvSpPr/>
          <p:nvPr/>
        </p:nvSpPr>
        <p:spPr>
          <a:xfrm>
            <a:off x="661492" y="3276600"/>
            <a:ext cx="5351859"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458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Optional</a:t>
            </a:r>
            <a:endParaRPr lang="en-US" sz="1917" dirty="0">
              <a:solidFill>
                <a:prstClr val="black"/>
              </a:solidFill>
              <a:latin typeface="Arial" panose="020B0604020202020204" pitchFamily="34" charset="0"/>
            </a:endParaRPr>
          </a:p>
        </p:txBody>
      </p:sp>
      <p:sp>
        <p:nvSpPr>
          <p:cNvPr id="6" name="Shape 4"/>
          <p:cNvSpPr/>
          <p:nvPr/>
        </p:nvSpPr>
        <p:spPr>
          <a:xfrm>
            <a:off x="6178650" y="3276600"/>
            <a:ext cx="5351859"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6362998"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Ignore if desired</a:t>
            </a:r>
            <a:endParaRPr lang="en-US" sz="1917" dirty="0">
              <a:solidFill>
                <a:prstClr val="black"/>
              </a:solidFill>
              <a:latin typeface="Arial" panose="020B0604020202020204" pitchFamily="34" charset="0"/>
            </a:endParaRPr>
          </a:p>
        </p:txBody>
      </p:sp>
      <p:sp>
        <p:nvSpPr>
          <p:cNvPr id="8" name="Text 6"/>
          <p:cNvSpPr/>
          <p:nvPr/>
        </p:nvSpPr>
        <p:spPr>
          <a:xfrm>
            <a:off x="661492" y="4141391"/>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9" name="Picture 8">
            <a:extLst>
              <a:ext uri="{FF2B5EF4-FFF2-40B4-BE49-F238E27FC236}">
                <a16:creationId xmlns:a16="http://schemas.microsoft.com/office/drawing/2014/main" id="{6A36AC7F-F7AF-73BD-3089-961C74E10B37}"/>
              </a:ext>
            </a:extLst>
          </p:cNvPr>
          <p:cNvPicPr>
            <a:picLocks noChangeAspect="1"/>
          </p:cNvPicPr>
          <p:nvPr/>
        </p:nvPicPr>
        <p:blipFill>
          <a:blip r:embed="rId3"/>
          <a:stretch>
            <a:fillRect/>
          </a:stretch>
        </p:blipFill>
        <p:spPr>
          <a:xfrm>
            <a:off x="2018145" y="584068"/>
            <a:ext cx="8073060" cy="16797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468959"/>
            <a:ext cx="5497612"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Common Texting Mistakes</a:t>
            </a:r>
            <a:endParaRPr lang="en-US" sz="3250" dirty="0">
              <a:solidFill>
                <a:prstClr val="black"/>
              </a:solidFill>
              <a:latin typeface="Arial" panose="020B0604020202020204" pitchFamily="34" charset="0"/>
            </a:endParaRPr>
          </a:p>
        </p:txBody>
      </p:sp>
      <p:sp>
        <p:nvSpPr>
          <p:cNvPr id="4" name="Shape 2"/>
          <p:cNvSpPr/>
          <p:nvPr/>
        </p:nvSpPr>
        <p:spPr>
          <a:xfrm>
            <a:off x="661492" y="3233738"/>
            <a:ext cx="10869018" cy="764580"/>
          </a:xfrm>
          <a:prstGeom prst="roundRect">
            <a:avLst>
              <a:gd name="adj" fmla="val 9086"/>
            </a:avLst>
          </a:prstGeom>
          <a:solidFill>
            <a:srgbClr val="BDB3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26790" y="3464520"/>
            <a:ext cx="310058" cy="248047"/>
          </a:xfrm>
          <a:prstGeom prst="rect">
            <a:avLst/>
          </a:prstGeom>
        </p:spPr>
      </p:pic>
      <p:sp>
        <p:nvSpPr>
          <p:cNvPr id="6" name="Text 3"/>
          <p:cNvSpPr/>
          <p:nvPr/>
        </p:nvSpPr>
        <p:spPr>
          <a:xfrm>
            <a:off x="1302147" y="3440311"/>
            <a:ext cx="3080544" cy="310058"/>
          </a:xfrm>
          <a:prstGeom prst="rect">
            <a:avLst/>
          </a:prstGeom>
          <a:noFill/>
          <a:ln/>
        </p:spPr>
        <p:txBody>
          <a:bodyPr wrap="none" lIns="0" tIns="0" rIns="0" bIns="0" rtlCol="0" anchor="t"/>
          <a:lstStyle/>
          <a:p>
            <a:pPr defTabSz="761970">
              <a:lnSpc>
                <a:spcPts val="2417"/>
              </a:lnSpc>
              <a:defRPr/>
            </a:pPr>
            <a:r>
              <a:rPr lang="en-US" sz="1917" dirty="0">
                <a:solidFill>
                  <a:srgbClr val="000000"/>
                </a:solidFill>
                <a:latin typeface="Arial" panose="020B0604020202020204" pitchFamily="34" charset="0"/>
                <a:ea typeface="Montserrat" pitchFamily="34" charset="-122"/>
                <a:cs typeface="Arial" panose="020B0604020202020204" pitchFamily="34" charset="0"/>
              </a:rPr>
              <a:t>New threads by accident</a:t>
            </a:r>
            <a:endParaRPr lang="en-US" sz="1917" dirty="0">
              <a:solidFill>
                <a:prstClr val="black"/>
              </a:solidFill>
              <a:latin typeface="Arial" panose="020B0604020202020204" pitchFamily="34" charset="0"/>
            </a:endParaRPr>
          </a:p>
        </p:txBody>
      </p:sp>
      <p:sp>
        <p:nvSpPr>
          <p:cNvPr id="7" name="Text 4"/>
          <p:cNvSpPr/>
          <p:nvPr/>
        </p:nvSpPr>
        <p:spPr>
          <a:xfrm>
            <a:off x="661492" y="4184353"/>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75771"/>
            <a:ext cx="4572000" cy="6045200"/>
          </a:xfrm>
          <a:prstGeom prst="rect">
            <a:avLst/>
          </a:prstGeom>
        </p:spPr>
      </p:pic>
      <p:sp>
        <p:nvSpPr>
          <p:cNvPr id="4" name="Text 1"/>
          <p:cNvSpPr/>
          <p:nvPr/>
        </p:nvSpPr>
        <p:spPr>
          <a:xfrm>
            <a:off x="5233492" y="1453852"/>
            <a:ext cx="6100068"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What You Can Do After Today</a:t>
            </a:r>
            <a:endParaRPr lang="en-US" sz="3250" dirty="0">
              <a:solidFill>
                <a:prstClr val="black"/>
              </a:solidFill>
              <a:latin typeface="Arial" panose="020B0604020202020204" pitchFamily="34" charset="0"/>
            </a:endParaRPr>
          </a:p>
        </p:txBody>
      </p:sp>
      <p:sp>
        <p:nvSpPr>
          <p:cNvPr id="5" name="Shape 2"/>
          <p:cNvSpPr/>
          <p:nvPr/>
        </p:nvSpPr>
        <p:spPr>
          <a:xfrm>
            <a:off x="5233492" y="2218631"/>
            <a:ext cx="3065859"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Shape 3"/>
          <p:cNvSpPr/>
          <p:nvPr/>
        </p:nvSpPr>
        <p:spPr>
          <a:xfrm>
            <a:off x="5405141" y="2390280"/>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1566" y="2526606"/>
            <a:ext cx="223243" cy="223243"/>
          </a:xfrm>
          <a:prstGeom prst="rect">
            <a:avLst/>
          </a:prstGeom>
        </p:spPr>
      </p:pic>
      <p:sp>
        <p:nvSpPr>
          <p:cNvPr id="8" name="Text 4"/>
          <p:cNvSpPr/>
          <p:nvPr/>
        </p:nvSpPr>
        <p:spPr>
          <a:xfrm>
            <a:off x="5405140"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Calls</a:t>
            </a:r>
            <a:endParaRPr lang="en-US" sz="1917" dirty="0">
              <a:solidFill>
                <a:prstClr val="black"/>
              </a:solidFill>
              <a:latin typeface="Arial" panose="020B0604020202020204" pitchFamily="34" charset="0"/>
            </a:endParaRPr>
          </a:p>
        </p:txBody>
      </p:sp>
      <p:sp>
        <p:nvSpPr>
          <p:cNvPr id="9" name="Shape 5"/>
          <p:cNvSpPr/>
          <p:nvPr/>
        </p:nvSpPr>
        <p:spPr>
          <a:xfrm>
            <a:off x="8464650" y="2218631"/>
            <a:ext cx="3065859"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0" name="Shape 6"/>
          <p:cNvSpPr/>
          <p:nvPr/>
        </p:nvSpPr>
        <p:spPr>
          <a:xfrm>
            <a:off x="8636298" y="2390280"/>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2724" y="2526606"/>
            <a:ext cx="223243" cy="223243"/>
          </a:xfrm>
          <a:prstGeom prst="rect">
            <a:avLst/>
          </a:prstGeom>
        </p:spPr>
      </p:pic>
      <p:sp>
        <p:nvSpPr>
          <p:cNvPr id="12" name="Text 7"/>
          <p:cNvSpPr/>
          <p:nvPr/>
        </p:nvSpPr>
        <p:spPr>
          <a:xfrm>
            <a:off x="8636298"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Contacts</a:t>
            </a:r>
            <a:endParaRPr lang="en-US" sz="1917" dirty="0">
              <a:solidFill>
                <a:prstClr val="black"/>
              </a:solidFill>
              <a:latin typeface="Arial" panose="020B0604020202020204" pitchFamily="34" charset="0"/>
            </a:endParaRPr>
          </a:p>
        </p:txBody>
      </p:sp>
      <p:sp>
        <p:nvSpPr>
          <p:cNvPr id="13" name="Shape 8"/>
          <p:cNvSpPr/>
          <p:nvPr/>
        </p:nvSpPr>
        <p:spPr>
          <a:xfrm>
            <a:off x="5233492" y="3698677"/>
            <a:ext cx="6297018"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4" name="Shape 9"/>
          <p:cNvSpPr/>
          <p:nvPr/>
        </p:nvSpPr>
        <p:spPr>
          <a:xfrm>
            <a:off x="5405141" y="3870326"/>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15"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566" y="4006652"/>
            <a:ext cx="223243" cy="223243"/>
          </a:xfrm>
          <a:prstGeom prst="rect">
            <a:avLst/>
          </a:prstGeom>
        </p:spPr>
      </p:pic>
      <p:sp>
        <p:nvSpPr>
          <p:cNvPr id="16" name="Text 10"/>
          <p:cNvSpPr/>
          <p:nvPr/>
        </p:nvSpPr>
        <p:spPr>
          <a:xfrm>
            <a:off x="5405140" y="4531718"/>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Texts</a:t>
            </a:r>
            <a:endParaRPr lang="en-US" sz="1917" dirty="0">
              <a:solidFill>
                <a:prstClr val="black"/>
              </a:solidFill>
              <a:latin typeface="Arial" panose="020B0604020202020204" pitchFamily="34" charset="0"/>
            </a:endParaRPr>
          </a:p>
        </p:txBody>
      </p:sp>
      <p:sp>
        <p:nvSpPr>
          <p:cNvPr id="17" name="Text 11"/>
          <p:cNvSpPr/>
          <p:nvPr/>
        </p:nvSpPr>
        <p:spPr>
          <a:xfrm>
            <a:off x="5233492" y="5199459"/>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18" name="Picture 17">
            <a:extLst>
              <a:ext uri="{FF2B5EF4-FFF2-40B4-BE49-F238E27FC236}">
                <a16:creationId xmlns:a16="http://schemas.microsoft.com/office/drawing/2014/main" id="{AC744180-C81D-D584-EFCE-DBD81B4D836E}"/>
              </a:ext>
            </a:extLst>
          </p:cNvPr>
          <p:cNvPicPr>
            <a:picLocks noChangeAspect="1"/>
          </p:cNvPicPr>
          <p:nvPr/>
        </p:nvPicPr>
        <p:blipFill>
          <a:blip r:embed="rId10"/>
          <a:stretch>
            <a:fillRect/>
          </a:stretch>
        </p:blipFill>
        <p:spPr>
          <a:xfrm>
            <a:off x="6091237" y="3424237"/>
            <a:ext cx="9526" cy="9526"/>
          </a:xfrm>
          <a:prstGeom prst="rect">
            <a:avLst/>
          </a:prstGeom>
        </p:spPr>
      </p:pic>
      <p:sp>
        <p:nvSpPr>
          <p:cNvPr id="19" name="TextBox 18">
            <a:extLst>
              <a:ext uri="{FF2B5EF4-FFF2-40B4-BE49-F238E27FC236}">
                <a16:creationId xmlns:a16="http://schemas.microsoft.com/office/drawing/2014/main" id="{206AB5B0-C4D8-4C80-449D-B85C759FCE3C}"/>
              </a:ext>
            </a:extLst>
          </p:cNvPr>
          <p:cNvSpPr txBox="1"/>
          <p:nvPr/>
        </p:nvSpPr>
        <p:spPr>
          <a:xfrm>
            <a:off x="5219088" y="5382429"/>
            <a:ext cx="61144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Play Part 1 Epilogue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1569370"/>
            <a:ext cx="4588470" cy="516732"/>
          </a:xfrm>
          <a:prstGeom prst="rect">
            <a:avLst/>
          </a:prstGeom>
          <a:noFill/>
          <a:ln/>
        </p:spPr>
        <p:txBody>
          <a:bodyPr wrap="none" lIns="0" tIns="0" rIns="0" bIns="0" rtlCol="0" anchor="t"/>
          <a:lstStyle/>
          <a:p>
            <a:pPr defTabSz="761970">
              <a:lnSpc>
                <a:spcPts val="4042"/>
              </a:lnSpc>
              <a:defRPr/>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What We Didn't Cover</a:t>
            </a:r>
            <a:endParaRPr lang="en-US" sz="3250" b="1" dirty="0">
              <a:solidFill>
                <a:schemeClr val="tx2">
                  <a:lumMod val="90000"/>
                  <a:lumOff val="10000"/>
                </a:schemeClr>
              </a:solidFill>
              <a:latin typeface="Arial" panose="020B0604020202020204" pitchFamily="34" charset="0"/>
            </a:endParaRPr>
          </a:p>
        </p:txBody>
      </p:sp>
      <p:sp>
        <p:nvSpPr>
          <p:cNvPr id="4" name="Text 2"/>
          <p:cNvSpPr/>
          <p:nvPr/>
        </p:nvSpPr>
        <p:spPr>
          <a:xfrm>
            <a:off x="666254" y="2762448"/>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2400" dirty="0">
                <a:solidFill>
                  <a:srgbClr val="272525"/>
                </a:solidFill>
                <a:latin typeface="Arial" panose="020B0604020202020204" pitchFamily="34" charset="0"/>
                <a:ea typeface="Heebo Light" pitchFamily="34" charset="-122"/>
                <a:cs typeface="Arial" panose="020B0604020202020204" pitchFamily="34" charset="0"/>
              </a:rPr>
              <a:t>Advanced settings</a:t>
            </a:r>
            <a:endParaRPr lang="en-US" sz="2400" dirty="0">
              <a:solidFill>
                <a:prstClr val="black"/>
              </a:solidFill>
              <a:latin typeface="Arial" panose="020B0604020202020204" pitchFamily="34" charset="0"/>
            </a:endParaRPr>
          </a:p>
        </p:txBody>
      </p:sp>
      <p:sp>
        <p:nvSpPr>
          <p:cNvPr id="5" name="Text 3"/>
          <p:cNvSpPr/>
          <p:nvPr/>
        </p:nvSpPr>
        <p:spPr>
          <a:xfrm>
            <a:off x="661492" y="3367732"/>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2400" dirty="0">
                <a:solidFill>
                  <a:srgbClr val="272525"/>
                </a:solidFill>
                <a:latin typeface="Arial" panose="020B0604020202020204" pitchFamily="34" charset="0"/>
                <a:ea typeface="Heebo Light" pitchFamily="34" charset="-122"/>
                <a:cs typeface="Arial" panose="020B0604020202020204" pitchFamily="34" charset="0"/>
              </a:rPr>
              <a:t>App overload</a:t>
            </a:r>
            <a:endParaRPr lang="en-US" sz="2400" dirty="0">
              <a:solidFill>
                <a:prstClr val="black"/>
              </a:solidFill>
              <a:latin typeface="Arial" panose="020B0604020202020204" pitchFamily="34" charset="0"/>
            </a:endParaRPr>
          </a:p>
        </p:txBody>
      </p:sp>
      <p:sp>
        <p:nvSpPr>
          <p:cNvPr id="6" name="Text 4"/>
          <p:cNvSpPr/>
          <p:nvPr/>
        </p:nvSpPr>
        <p:spPr>
          <a:xfrm>
            <a:off x="2143929" y="4759397"/>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359A1782-9AEB-70BD-BD5F-1E33E7E57A01}"/>
              </a:ext>
            </a:extLst>
          </p:cNvPr>
          <p:cNvPicPr>
            <a:picLocks noChangeAspect="1"/>
          </p:cNvPicPr>
          <p:nvPr/>
        </p:nvPicPr>
        <p:blipFill>
          <a:blip r:embed="rId3"/>
          <a:stretch>
            <a:fillRect/>
          </a:stretch>
        </p:blipFill>
        <p:spPr>
          <a:xfrm>
            <a:off x="6091237" y="3424237"/>
            <a:ext cx="9526" cy="9526"/>
          </a:xfrm>
          <a:prstGeom prst="rect">
            <a:avLst/>
          </a:prstGeom>
        </p:spPr>
      </p:pic>
      <p:pic>
        <p:nvPicPr>
          <p:cNvPr id="9" name="Picture 8">
            <a:extLst>
              <a:ext uri="{FF2B5EF4-FFF2-40B4-BE49-F238E27FC236}">
                <a16:creationId xmlns:a16="http://schemas.microsoft.com/office/drawing/2014/main" id="{E12EB058-6CAC-362D-F599-63B2C2735260}"/>
              </a:ext>
            </a:extLst>
          </p:cNvPr>
          <p:cNvPicPr>
            <a:picLocks noChangeAspect="1"/>
          </p:cNvPicPr>
          <p:nvPr/>
        </p:nvPicPr>
        <p:blipFill>
          <a:blip r:embed="rId3"/>
          <a:stretch>
            <a:fillRect/>
          </a:stretch>
        </p:blipFill>
        <p:spPr>
          <a:xfrm>
            <a:off x="6091237" y="3424237"/>
            <a:ext cx="9526" cy="952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16843"/>
            <a:ext cx="8662094" cy="516732"/>
          </a:xfrm>
          <a:prstGeom prst="rect">
            <a:avLst/>
          </a:prstGeom>
          <a:noFill/>
          <a:ln/>
        </p:spPr>
        <p:txBody>
          <a:bodyPr wrap="none" lIns="0" tIns="0" rIns="0" bIns="0" rtlCol="0" anchor="t"/>
          <a:lstStyle/>
          <a:p>
            <a:pPr>
              <a:lnSpc>
                <a:spcPts val="4042"/>
              </a:lnSpc>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What’s Coming Next: iPhone 101 – Part 2</a:t>
            </a:r>
            <a:endParaRPr lang="en-US" sz="3250"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3" name="Text 1"/>
          <p:cNvSpPr/>
          <p:nvPr/>
        </p:nvSpPr>
        <p:spPr>
          <a:xfrm>
            <a:off x="661491" y="2561730"/>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Builds on today's skills</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661492" y="3137396"/>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Focus on photos, camera, and simple sharing</a:t>
            </a:r>
            <a:endParaRPr lang="en-US" sz="2400" dirty="0">
              <a:latin typeface="Arial" panose="020B0604020202020204" pitchFamily="34" charset="0"/>
              <a:cs typeface="Arial" panose="020B0604020202020204" pitchFamily="34" charset="0"/>
            </a:endParaRPr>
          </a:p>
        </p:txBody>
      </p:sp>
      <p:sp>
        <p:nvSpPr>
          <p:cNvPr id="5" name="Text 3"/>
          <p:cNvSpPr/>
          <p:nvPr/>
        </p:nvSpPr>
        <p:spPr>
          <a:xfrm>
            <a:off x="661491" y="3638166"/>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Same format and pace — no pressure</a:t>
            </a:r>
            <a:endParaRPr lang="en-US" sz="2400" dirty="0">
              <a:latin typeface="Arial" panose="020B0604020202020204" pitchFamily="34" charset="0"/>
              <a:cs typeface="Arial" panose="020B0604020202020204" pitchFamily="34" charset="0"/>
            </a:endParaRPr>
          </a:p>
        </p:txBody>
      </p:sp>
      <p:sp>
        <p:nvSpPr>
          <p:cNvPr id="6" name="Text 4"/>
          <p:cNvSpPr/>
          <p:nvPr/>
        </p:nvSpPr>
        <p:spPr>
          <a:xfrm>
            <a:off x="776947" y="4848001"/>
            <a:ext cx="10869018" cy="529233"/>
          </a:xfrm>
          <a:prstGeom prst="rect">
            <a:avLst/>
          </a:prstGeom>
          <a:noFill/>
          <a:ln/>
        </p:spPr>
        <p:txBody>
          <a:bodyPr wrap="square" lIns="0" tIns="0" rIns="0" bIns="0" rtlCol="0" anchor="t"/>
          <a:lstStyle/>
          <a:p>
            <a:pPr>
              <a:lnSpc>
                <a:spcPts val="2083"/>
              </a:lnSpc>
            </a:pPr>
            <a:r>
              <a:rPr lang="en-US" sz="2000" i="1" dirty="0">
                <a:solidFill>
                  <a:srgbClr val="272525"/>
                </a:solidFill>
                <a:latin typeface="Arial" panose="020B0604020202020204" pitchFamily="34" charset="0"/>
                <a:ea typeface="Heebo Light" pitchFamily="34" charset="-122"/>
                <a:cs typeface="Arial" panose="020B0604020202020204" pitchFamily="34" charset="0"/>
              </a:rPr>
              <a:t>Part 2 continues the journey – no restart or speed up.</a:t>
            </a:r>
            <a:endParaRPr lang="en-US" sz="2000" dirty="0">
              <a:latin typeface="Arial" panose="020B0604020202020204" pitchFamily="34" charset="0"/>
              <a:cs typeface="Arial" panose="020B0604020202020204" pitchFamily="34" charset="0"/>
            </a:endParaRPr>
          </a:p>
        </p:txBody>
      </p:sp>
      <p:sp>
        <p:nvSpPr>
          <p:cNvPr id="7" name="Text 5"/>
          <p:cNvSpPr/>
          <p:nvPr/>
        </p:nvSpPr>
        <p:spPr>
          <a:xfrm>
            <a:off x="661492" y="4625777"/>
            <a:ext cx="10869018" cy="264617"/>
          </a:xfrm>
          <a:prstGeom prst="rect">
            <a:avLst/>
          </a:prstGeom>
          <a:noFill/>
          <a:ln/>
        </p:spPr>
        <p:txBody>
          <a:bodyPr wrap="none" lIns="0" tIns="0" rIns="0" bIns="0" rtlCol="0" anchor="t"/>
          <a:lstStyle/>
          <a:p>
            <a:pPr>
              <a:lnSpc>
                <a:spcPts val="2083"/>
              </a:lnSpc>
            </a:pPr>
            <a:endParaRPr lang="en-US" sz="1292"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0" y="1236382"/>
            <a:ext cx="4451152" cy="516732"/>
          </a:xfrm>
          <a:prstGeom prst="rect">
            <a:avLst/>
          </a:prstGeom>
          <a:noFill/>
          <a:ln/>
        </p:spPr>
        <p:txBody>
          <a:bodyPr wrap="none" lIns="0" tIns="0" rIns="0" bIns="0" rtlCol="0" anchor="t"/>
          <a:lstStyle/>
          <a:p>
            <a:pPr>
              <a:lnSpc>
                <a:spcPts val="4042"/>
              </a:lnSpc>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Why There’s a Part 2</a:t>
            </a:r>
            <a:endParaRPr lang="en-US" sz="3250"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3" name="Text 1"/>
          <p:cNvSpPr/>
          <p:nvPr/>
        </p:nvSpPr>
        <p:spPr>
          <a:xfrm>
            <a:off x="661490" y="2455955"/>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We skipped advanced settings on purpose</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661492" y="3105069"/>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We focused on what people actually use every day</a:t>
            </a:r>
            <a:endParaRPr lang="en-US" sz="2400" dirty="0">
              <a:latin typeface="Arial" panose="020B0604020202020204" pitchFamily="34" charset="0"/>
              <a:cs typeface="Arial" panose="020B0604020202020204" pitchFamily="34" charset="0"/>
            </a:endParaRPr>
          </a:p>
        </p:txBody>
      </p:sp>
      <p:sp>
        <p:nvSpPr>
          <p:cNvPr id="5" name="Text 3"/>
          <p:cNvSpPr/>
          <p:nvPr/>
        </p:nvSpPr>
        <p:spPr>
          <a:xfrm>
            <a:off x="661490" y="3797209"/>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Comfort comes before complexity</a:t>
            </a:r>
            <a:endParaRPr lang="en-US" sz="2400" dirty="0">
              <a:latin typeface="Arial" panose="020B0604020202020204" pitchFamily="34" charset="0"/>
              <a:cs typeface="Arial" panose="020B0604020202020204" pitchFamily="34" charset="0"/>
            </a:endParaRPr>
          </a:p>
        </p:txBody>
      </p:sp>
      <p:sp>
        <p:nvSpPr>
          <p:cNvPr id="6" name="Text 4"/>
          <p:cNvSpPr/>
          <p:nvPr/>
        </p:nvSpPr>
        <p:spPr>
          <a:xfrm>
            <a:off x="661490" y="4886275"/>
            <a:ext cx="10869018" cy="529233"/>
          </a:xfrm>
          <a:prstGeom prst="rect">
            <a:avLst/>
          </a:prstGeom>
          <a:noFill/>
          <a:ln/>
        </p:spPr>
        <p:txBody>
          <a:bodyPr wrap="square" lIns="0" tIns="0" rIns="0" bIns="0" rtlCol="0" anchor="t"/>
          <a:lstStyle/>
          <a:p>
            <a:pPr>
              <a:lnSpc>
                <a:spcPts val="2083"/>
              </a:lnSpc>
            </a:pPr>
            <a:r>
              <a:rPr lang="en-US" sz="2000" i="1" dirty="0">
                <a:solidFill>
                  <a:srgbClr val="272525"/>
                </a:solidFill>
                <a:latin typeface="Arial" panose="020B0604020202020204" pitchFamily="34" charset="0"/>
                <a:ea typeface="Heebo Light" pitchFamily="34" charset="-122"/>
                <a:cs typeface="Arial" panose="020B0604020202020204" pitchFamily="34" charset="0"/>
              </a:rPr>
              <a:t>That’s why we take this one step at a time.</a:t>
            </a:r>
            <a:endParaRPr lang="en-US" sz="2000" dirty="0">
              <a:latin typeface="Arial" panose="020B0604020202020204" pitchFamily="34" charset="0"/>
              <a:cs typeface="Arial" panose="020B0604020202020204" pitchFamily="34" charset="0"/>
            </a:endParaRPr>
          </a:p>
        </p:txBody>
      </p:sp>
      <p:sp>
        <p:nvSpPr>
          <p:cNvPr id="7" name="Text 5"/>
          <p:cNvSpPr/>
          <p:nvPr/>
        </p:nvSpPr>
        <p:spPr>
          <a:xfrm>
            <a:off x="661492" y="4753967"/>
            <a:ext cx="10869018" cy="264617"/>
          </a:xfrm>
          <a:prstGeom prst="rect">
            <a:avLst/>
          </a:prstGeom>
          <a:noFill/>
          <a:ln/>
        </p:spPr>
        <p:txBody>
          <a:bodyPr wrap="none" lIns="0" tIns="0" rIns="0" bIns="0" rtlCol="0" anchor="t"/>
          <a:lstStyle/>
          <a:p>
            <a:pPr>
              <a:lnSpc>
                <a:spcPts val="2083"/>
              </a:lnSpc>
            </a:pPr>
            <a:endParaRPr lang="en-US" sz="1292"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815975"/>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Next Steps</a:t>
            </a:r>
            <a:endParaRPr lang="en-US" sz="3250"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1601391"/>
            <a:ext cx="165298" cy="165298"/>
          </a:xfrm>
          <a:prstGeom prst="rect">
            <a:avLst/>
          </a:prstGeom>
        </p:spPr>
      </p:pic>
      <p:sp>
        <p:nvSpPr>
          <p:cNvPr id="5" name="Shape 2"/>
          <p:cNvSpPr/>
          <p:nvPr/>
        </p:nvSpPr>
        <p:spPr>
          <a:xfrm>
            <a:off x="661492" y="1842691"/>
            <a:ext cx="3512741"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661492" y="1963440"/>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Handouts</a:t>
            </a:r>
            <a:endParaRPr lang="en-US" sz="1917"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9531" y="1601391"/>
            <a:ext cx="165298" cy="165298"/>
          </a:xfrm>
          <a:prstGeom prst="rect">
            <a:avLst/>
          </a:prstGeom>
        </p:spPr>
      </p:pic>
      <p:sp>
        <p:nvSpPr>
          <p:cNvPr id="8" name="Shape 4"/>
          <p:cNvSpPr/>
          <p:nvPr/>
        </p:nvSpPr>
        <p:spPr>
          <a:xfrm>
            <a:off x="4339531" y="1842691"/>
            <a:ext cx="3512840"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9" name="Text 5"/>
          <p:cNvSpPr/>
          <p:nvPr/>
        </p:nvSpPr>
        <p:spPr>
          <a:xfrm>
            <a:off x="4339531" y="1963440"/>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Practice</a:t>
            </a:r>
            <a:endParaRPr lang="en-US" sz="1917" dirty="0">
              <a:solidFill>
                <a:prstClr val="black"/>
              </a:solidFill>
              <a:latin typeface="Arial" panose="020B0604020202020204" pitchFamily="34" charset="0"/>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17669" y="1601391"/>
            <a:ext cx="165298" cy="165298"/>
          </a:xfrm>
          <a:prstGeom prst="rect">
            <a:avLst/>
          </a:prstGeom>
        </p:spPr>
      </p:pic>
      <p:sp>
        <p:nvSpPr>
          <p:cNvPr id="11" name="Shape 6"/>
          <p:cNvSpPr/>
          <p:nvPr/>
        </p:nvSpPr>
        <p:spPr>
          <a:xfrm>
            <a:off x="8017670" y="1842691"/>
            <a:ext cx="3512741"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2" name="Text 7"/>
          <p:cNvSpPr/>
          <p:nvPr/>
        </p:nvSpPr>
        <p:spPr>
          <a:xfrm>
            <a:off x="8017669" y="1963440"/>
            <a:ext cx="2717007"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Tech Tuesday support</a:t>
            </a:r>
            <a:endParaRPr lang="en-US" sz="1917" dirty="0">
              <a:solidFill>
                <a:prstClr val="black"/>
              </a:solidFill>
              <a:latin typeface="Arial" panose="020B0604020202020204" pitchFamily="34" charset="0"/>
            </a:endParaRPr>
          </a:p>
        </p:txBody>
      </p:sp>
      <p:sp>
        <p:nvSpPr>
          <p:cNvPr id="13" name="Text 8"/>
          <p:cNvSpPr/>
          <p:nvPr/>
        </p:nvSpPr>
        <p:spPr>
          <a:xfrm>
            <a:off x="661492" y="2583557"/>
            <a:ext cx="10869018" cy="529233"/>
          </a:xfrm>
          <a:prstGeom prst="rect">
            <a:avLst/>
          </a:prstGeom>
          <a:noFill/>
          <a:ln/>
        </p:spPr>
        <p:txBody>
          <a:bodyPr wrap="square" lIns="0" tIns="0" rIns="0" bIns="0" rtlCol="0" anchor="t"/>
          <a:lstStyle/>
          <a:p>
            <a:pPr defTabSz="761970">
              <a:lnSpc>
                <a:spcPts val="2083"/>
              </a:lnSpc>
              <a:defRPr/>
            </a:pPr>
            <a:r>
              <a:rPr lang="en-US" sz="1292" b="1" dirty="0">
                <a:solidFill>
                  <a:srgbClr val="272525"/>
                </a:solidFill>
                <a:latin typeface="Arial" panose="020B0604020202020204" pitchFamily="34" charset="0"/>
                <a:ea typeface="Heebo Light" pitchFamily="34" charset="-122"/>
                <a:cs typeface="Arial" panose="020B0604020202020204" pitchFamily="34" charset="0"/>
              </a:rPr>
              <a:t>Speaker Notes:</a:t>
            </a:r>
            <a:r>
              <a:rPr lang="en-US" sz="1292" dirty="0">
                <a:solidFill>
                  <a:srgbClr val="272525"/>
                </a:solidFill>
                <a:latin typeface="Arial" panose="020B0604020202020204" pitchFamily="34" charset="0"/>
                <a:ea typeface="Heebo Light" pitchFamily="34" charset="-122"/>
                <a:cs typeface="Arial" panose="020B0604020202020204" pitchFamily="34" charset="0"/>
              </a:rPr>
              <a:t>You don't have to do this alone. Support is always available.</a:t>
            </a:r>
            <a:endParaRPr lang="en-US" sz="1292" dirty="0">
              <a:solidFill>
                <a:prstClr val="black"/>
              </a:solidFill>
              <a:latin typeface="Arial" panose="020B0604020202020204" pitchFamily="34" charset="0"/>
            </a:endParaRPr>
          </a:p>
        </p:txBody>
      </p:sp>
      <p:sp>
        <p:nvSpPr>
          <p:cNvPr id="14" name="Shape 9"/>
          <p:cNvSpPr/>
          <p:nvPr/>
        </p:nvSpPr>
        <p:spPr>
          <a:xfrm>
            <a:off x="661492" y="3381449"/>
            <a:ext cx="10869018" cy="26988"/>
          </a:xfrm>
          <a:prstGeom prst="rect">
            <a:avLst/>
          </a:prstGeom>
          <a:solidFill>
            <a:srgbClr val="272525">
              <a:alpha val="50000"/>
            </a:srgbClr>
          </a:solidFill>
          <a:ln/>
        </p:spPr>
        <p:txBody>
          <a:bodyPr/>
          <a:lstStyle/>
          <a:p>
            <a:pPr defTabSz="761970">
              <a:defRPr/>
            </a:pPr>
            <a:endParaRPr lang="en-US" sz="1500" dirty="0">
              <a:solidFill>
                <a:prstClr val="black"/>
              </a:solidFill>
              <a:latin typeface="Arial" panose="020B0604020202020204" pitchFamily="34" charset="0"/>
            </a:endParaRPr>
          </a:p>
        </p:txBody>
      </p:sp>
      <p:sp>
        <p:nvSpPr>
          <p:cNvPr id="16" name="Text 11"/>
          <p:cNvSpPr/>
          <p:nvPr/>
        </p:nvSpPr>
        <p:spPr>
          <a:xfrm>
            <a:off x="661492" y="4162921"/>
            <a:ext cx="9981704" cy="1426368"/>
          </a:xfrm>
          <a:prstGeom prst="rect">
            <a:avLst/>
          </a:prstGeom>
          <a:noFill/>
          <a:ln/>
        </p:spPr>
        <p:txBody>
          <a:bodyPr wrap="square" lIns="0" tIns="0" rIns="0" bIns="0" rtlCol="0" anchor="t"/>
          <a:lstStyle/>
          <a:p>
            <a:pPr defTabSz="761970">
              <a:lnSpc>
                <a:spcPts val="5583"/>
              </a:lnSpc>
              <a:defRPr/>
            </a:pPr>
            <a:r>
              <a:rPr lang="en-US" sz="4458" dirty="0">
                <a:solidFill>
                  <a:schemeClr val="tx2">
                    <a:lumMod val="75000"/>
                    <a:lumOff val="25000"/>
                  </a:schemeClr>
                </a:solidFill>
                <a:latin typeface="Arial" panose="020B0604020202020204" pitchFamily="34" charset="0"/>
                <a:ea typeface="Montserrat" pitchFamily="34" charset="-122"/>
                <a:cs typeface="Arial" panose="020B0604020202020204" pitchFamily="34" charset="0"/>
              </a:rPr>
              <a:t>Your iPhone should work for you —not the other way around.</a:t>
            </a:r>
            <a:endParaRPr lang="en-US" sz="4458" dirty="0">
              <a:solidFill>
                <a:schemeClr val="tx2">
                  <a:lumMod val="75000"/>
                  <a:lumOff val="25000"/>
                </a:schemeClr>
              </a:solidFill>
              <a:latin typeface="Arial" panose="020B0604020202020204" pitchFamily="34" charset="0"/>
            </a:endParaRPr>
          </a:p>
        </p:txBody>
      </p:sp>
      <p:sp>
        <p:nvSpPr>
          <p:cNvPr id="17" name="Text 12"/>
          <p:cNvSpPr/>
          <p:nvPr/>
        </p:nvSpPr>
        <p:spPr>
          <a:xfrm>
            <a:off x="661492" y="5837337"/>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157710"/>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You're </a:t>
            </a:r>
            <a:r>
              <a:rPr lang="en-US" sz="3250" dirty="0">
                <a:solidFill>
                  <a:schemeClr val="tx2">
                    <a:lumMod val="50000"/>
                    <a:lumOff val="50000"/>
                  </a:schemeClr>
                </a:solidFill>
                <a:latin typeface="Arial" panose="020B0604020202020204" pitchFamily="34" charset="0"/>
                <a:ea typeface="Instrument Sans Semi Bold" pitchFamily="34" charset="-122"/>
                <a:cs typeface="Arial" panose="020B0604020202020204" pitchFamily="34" charset="0"/>
              </a:rPr>
              <a:t>Not Behind</a:t>
            </a:r>
            <a:endParaRPr lang="en-US" sz="3250" dirty="0">
              <a:solidFill>
                <a:schemeClr val="tx2">
                  <a:lumMod val="50000"/>
                  <a:lumOff val="50000"/>
                </a:schemeClr>
              </a:solidFill>
              <a:latin typeface="Arial" panose="020B0604020202020204" pitchFamily="34" charset="0"/>
            </a:endParaRPr>
          </a:p>
        </p:txBody>
      </p:sp>
      <p:sp>
        <p:nvSpPr>
          <p:cNvPr id="3" name="Shape 1"/>
          <p:cNvSpPr/>
          <p:nvPr/>
        </p:nvSpPr>
        <p:spPr>
          <a:xfrm>
            <a:off x="661492" y="3005137"/>
            <a:ext cx="3512741"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26791" y="3170436"/>
            <a:ext cx="3182144" cy="516930"/>
          </a:xfrm>
          <a:prstGeom prst="rect">
            <a:avLst/>
          </a:prstGeom>
          <a:noFill/>
          <a:ln/>
        </p:spPr>
        <p:txBody>
          <a:bodyPr wrap="squar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Phones changed faster than people</a:t>
            </a:r>
            <a:endParaRPr lang="en-US" sz="1625" dirty="0">
              <a:solidFill>
                <a:prstClr val="black"/>
              </a:solidFill>
              <a:latin typeface="Arial" panose="020B0604020202020204" pitchFamily="34" charset="0"/>
            </a:endParaRPr>
          </a:p>
        </p:txBody>
      </p:sp>
      <p:sp>
        <p:nvSpPr>
          <p:cNvPr id="5" name="Shape 3"/>
          <p:cNvSpPr/>
          <p:nvPr/>
        </p:nvSpPr>
        <p:spPr>
          <a:xfrm>
            <a:off x="4339531" y="3005137"/>
            <a:ext cx="3512840"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6" name="Text 4"/>
          <p:cNvSpPr/>
          <p:nvPr/>
        </p:nvSpPr>
        <p:spPr>
          <a:xfrm>
            <a:off x="4504830" y="3170436"/>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Confusion is normal</a:t>
            </a:r>
            <a:endParaRPr lang="en-US" sz="1625" dirty="0">
              <a:solidFill>
                <a:prstClr val="black"/>
              </a:solidFill>
              <a:latin typeface="Arial" panose="020B0604020202020204" pitchFamily="34" charset="0"/>
            </a:endParaRPr>
          </a:p>
        </p:txBody>
      </p:sp>
      <p:sp>
        <p:nvSpPr>
          <p:cNvPr id="7" name="Shape 5"/>
          <p:cNvSpPr/>
          <p:nvPr/>
        </p:nvSpPr>
        <p:spPr>
          <a:xfrm>
            <a:off x="8017670" y="3005137"/>
            <a:ext cx="3512741"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8182968" y="3170436"/>
            <a:ext cx="2298204"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Timing, not intelligence</a:t>
            </a:r>
            <a:endParaRPr lang="en-US" sz="1625" dirty="0">
              <a:solidFill>
                <a:prstClr val="black"/>
              </a:solidFill>
              <a:latin typeface="Arial" panose="020B0604020202020204" pitchFamily="34" charset="0"/>
            </a:endParaRPr>
          </a:p>
        </p:txBody>
      </p:sp>
      <p:sp>
        <p:nvSpPr>
          <p:cNvPr id="9" name="Text 7"/>
          <p:cNvSpPr/>
          <p:nvPr/>
        </p:nvSpPr>
        <p:spPr>
          <a:xfrm>
            <a:off x="661492" y="4038700"/>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Let's start with the most important point of the day: you are not behind. Phones changed at warp speed, and humans… did not. Confusion is the expected reaction, not a personal shortcoming.</a:t>
            </a:r>
            <a:endParaRPr lang="en-US" sz="1625" dirty="0">
              <a:solidFill>
                <a:prstClr val="black"/>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219325"/>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How Today Works</a:t>
            </a:r>
            <a:endParaRPr lang="en-US" sz="3250" dirty="0">
              <a:solidFill>
                <a:prstClr val="black"/>
              </a:solidFill>
              <a:latin typeface="Arial" panose="020B0604020202020204" pitchFamily="34" charset="0"/>
            </a:endParaRPr>
          </a:p>
        </p:txBody>
      </p:sp>
      <p:sp>
        <p:nvSpPr>
          <p:cNvPr id="3" name="Shape 1"/>
          <p:cNvSpPr/>
          <p:nvPr/>
        </p:nvSpPr>
        <p:spPr>
          <a:xfrm>
            <a:off x="661492" y="3066753"/>
            <a:ext cx="3512741"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42442"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902990" y="3251101"/>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Presentation-based</a:t>
            </a:r>
            <a:endParaRPr lang="en-US" sz="1917" dirty="0">
              <a:solidFill>
                <a:prstClr val="black"/>
              </a:solidFill>
              <a:latin typeface="Arial" panose="020B0604020202020204" pitchFamily="34" charset="0"/>
            </a:endParaRPr>
          </a:p>
        </p:txBody>
      </p:sp>
      <p:sp>
        <p:nvSpPr>
          <p:cNvPr id="6" name="Text 4"/>
          <p:cNvSpPr/>
          <p:nvPr/>
        </p:nvSpPr>
        <p:spPr>
          <a:xfrm>
            <a:off x="902991" y="3660379"/>
            <a:ext cx="3086894"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Today is a sit-back-and-relax session. You don't need to touch your phone unless you want to.</a:t>
            </a:r>
            <a:endParaRPr lang="en-US" sz="1292" dirty="0">
              <a:solidFill>
                <a:prstClr val="black"/>
              </a:solidFill>
              <a:latin typeface="Arial" panose="020B0604020202020204" pitchFamily="34" charset="0"/>
            </a:endParaRPr>
          </a:p>
        </p:txBody>
      </p:sp>
      <p:sp>
        <p:nvSpPr>
          <p:cNvPr id="7" name="Shape 5"/>
          <p:cNvSpPr/>
          <p:nvPr/>
        </p:nvSpPr>
        <p:spPr>
          <a:xfrm>
            <a:off x="4339531" y="3066753"/>
            <a:ext cx="3512840"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8" name="Shape 6"/>
          <p:cNvSpPr/>
          <p:nvPr/>
        </p:nvSpPr>
        <p:spPr>
          <a:xfrm>
            <a:off x="4320481"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9" name="Text 7"/>
          <p:cNvSpPr/>
          <p:nvPr/>
        </p:nvSpPr>
        <p:spPr>
          <a:xfrm>
            <a:off x="4581029" y="3251101"/>
            <a:ext cx="2627313"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No phone use required</a:t>
            </a:r>
            <a:endParaRPr lang="en-US" sz="1917" dirty="0">
              <a:solidFill>
                <a:prstClr val="black"/>
              </a:solidFill>
              <a:latin typeface="Arial" panose="020B0604020202020204" pitchFamily="34" charset="0"/>
            </a:endParaRPr>
          </a:p>
        </p:txBody>
      </p:sp>
      <p:sp>
        <p:nvSpPr>
          <p:cNvPr id="10" name="Text 8"/>
          <p:cNvSpPr/>
          <p:nvPr/>
        </p:nvSpPr>
        <p:spPr>
          <a:xfrm>
            <a:off x="4581029" y="3660379"/>
            <a:ext cx="308699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There's no pressure to follow along on your device right now.</a:t>
            </a:r>
            <a:endParaRPr lang="en-US" sz="1292" dirty="0">
              <a:solidFill>
                <a:prstClr val="black"/>
              </a:solidFill>
              <a:latin typeface="Arial" panose="020B0604020202020204" pitchFamily="34" charset="0"/>
            </a:endParaRPr>
          </a:p>
        </p:txBody>
      </p:sp>
      <p:sp>
        <p:nvSpPr>
          <p:cNvPr id="11" name="Shape 9"/>
          <p:cNvSpPr/>
          <p:nvPr/>
        </p:nvSpPr>
        <p:spPr>
          <a:xfrm>
            <a:off x="8017670" y="3066753"/>
            <a:ext cx="3512741"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12" name="Shape 10"/>
          <p:cNvSpPr/>
          <p:nvPr/>
        </p:nvSpPr>
        <p:spPr>
          <a:xfrm>
            <a:off x="7998619"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3" name="Text 11"/>
          <p:cNvSpPr/>
          <p:nvPr/>
        </p:nvSpPr>
        <p:spPr>
          <a:xfrm>
            <a:off x="8259168" y="3251101"/>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Handouts provided</a:t>
            </a:r>
            <a:endParaRPr lang="en-US" sz="1917" dirty="0">
              <a:solidFill>
                <a:prstClr val="black"/>
              </a:solidFill>
              <a:latin typeface="Arial" panose="020B0604020202020204" pitchFamily="34" charset="0"/>
            </a:endParaRPr>
          </a:p>
        </p:txBody>
      </p:sp>
      <p:sp>
        <p:nvSpPr>
          <p:cNvPr id="14" name="Text 12"/>
          <p:cNvSpPr/>
          <p:nvPr/>
        </p:nvSpPr>
        <p:spPr>
          <a:xfrm>
            <a:off x="8259168" y="3660379"/>
            <a:ext cx="3086894"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You'll get handouts so there's no pressure to remember everything right now.</a:t>
            </a:r>
            <a:endParaRPr lang="en-US" sz="1292" dirty="0">
              <a:solidFill>
                <a:prstClr val="black"/>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44266"/>
            <a:ext cx="4609505"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What We'll Cover Today</a:t>
            </a:r>
            <a:endParaRPr lang="en-US" sz="3250" dirty="0">
              <a:solidFill>
                <a:prstClr val="black"/>
              </a:solidFill>
              <a:latin typeface="Arial" panose="020B0604020202020204" pitchFamily="34" charset="0"/>
            </a:endParaRPr>
          </a:p>
        </p:txBody>
      </p:sp>
      <p:sp>
        <p:nvSpPr>
          <p:cNvPr id="3" name="Text 1"/>
          <p:cNvSpPr/>
          <p:nvPr/>
        </p:nvSpPr>
        <p:spPr>
          <a:xfrm>
            <a:off x="661492" y="3030935"/>
            <a:ext cx="3316387" cy="713184"/>
          </a:xfrm>
          <a:prstGeom prst="rect">
            <a:avLst/>
          </a:prstGeom>
          <a:noFill/>
          <a:ln/>
        </p:spPr>
        <p:txBody>
          <a:bodyPr wrap="none" lIns="0" tIns="0" rIns="0" bIns="0" rtlCol="0" anchor="t"/>
          <a:lstStyle/>
          <a:p>
            <a:pPr defTabSz="761970">
              <a:lnSpc>
                <a:spcPts val="5583"/>
              </a:lnSpc>
            </a:pPr>
            <a:r>
              <a:rPr lang="en-US" sz="4458"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Basics only</a:t>
            </a:r>
            <a:endParaRPr lang="en-US" sz="4458" dirty="0">
              <a:solidFill>
                <a:schemeClr val="tx2">
                  <a:lumMod val="90000"/>
                  <a:lumOff val="10000"/>
                </a:schemeClr>
              </a:solidFill>
              <a:latin typeface="Arial" panose="020B0604020202020204" pitchFamily="34" charset="0"/>
            </a:endParaRPr>
          </a:p>
        </p:txBody>
      </p:sp>
      <p:sp>
        <p:nvSpPr>
          <p:cNvPr id="4" name="Text 2"/>
          <p:cNvSpPr/>
          <p:nvPr/>
        </p:nvSpPr>
        <p:spPr>
          <a:xfrm>
            <a:off x="4387652" y="2674343"/>
            <a:ext cx="3316387" cy="1426368"/>
          </a:xfrm>
          <a:prstGeom prst="rect">
            <a:avLst/>
          </a:prstGeom>
          <a:noFill/>
          <a:ln/>
        </p:spPr>
        <p:txBody>
          <a:bodyPr wrap="square" lIns="0" tIns="0" rIns="0" bIns="0" rtlCol="0" anchor="t"/>
          <a:lstStyle/>
          <a:p>
            <a:pPr defTabSz="761970">
              <a:lnSpc>
                <a:spcPts val="5583"/>
              </a:lnSpc>
            </a:pPr>
            <a:r>
              <a:rPr lang="en-US" sz="4458" dirty="0">
                <a:solidFill>
                  <a:schemeClr val="tx2">
                    <a:lumMod val="75000"/>
                    <a:lumOff val="25000"/>
                  </a:schemeClr>
                </a:solidFill>
                <a:latin typeface="Arial" panose="020B0604020202020204" pitchFamily="34" charset="0"/>
                <a:ea typeface="Instrument Sans Semi Bold" pitchFamily="34" charset="-122"/>
                <a:cs typeface="Arial" panose="020B0604020202020204" pitchFamily="34" charset="0"/>
              </a:rPr>
              <a:t>No deep settings</a:t>
            </a:r>
            <a:endParaRPr lang="en-US" sz="4458" dirty="0">
              <a:solidFill>
                <a:schemeClr val="tx2">
                  <a:lumMod val="75000"/>
                  <a:lumOff val="25000"/>
                </a:schemeClr>
              </a:solidFill>
              <a:latin typeface="Arial" panose="020B0604020202020204" pitchFamily="34" charset="0"/>
            </a:endParaRPr>
          </a:p>
        </p:txBody>
      </p:sp>
      <p:sp>
        <p:nvSpPr>
          <p:cNvPr id="5" name="Text 3"/>
          <p:cNvSpPr/>
          <p:nvPr/>
        </p:nvSpPr>
        <p:spPr>
          <a:xfrm>
            <a:off x="8113812" y="2674343"/>
            <a:ext cx="3429198" cy="1426368"/>
          </a:xfrm>
          <a:prstGeom prst="rect">
            <a:avLst/>
          </a:prstGeom>
          <a:noFill/>
          <a:ln/>
        </p:spPr>
        <p:txBody>
          <a:bodyPr wrap="square" lIns="0" tIns="0" rIns="0" bIns="0" rtlCol="0" anchor="t"/>
          <a:lstStyle/>
          <a:p>
            <a:pPr defTabSz="761970">
              <a:lnSpc>
                <a:spcPts val="5583"/>
              </a:lnSpc>
            </a:pPr>
            <a:r>
              <a:rPr lang="en-US" sz="4458"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No app overload</a:t>
            </a:r>
            <a:endParaRPr lang="en-US" sz="4458" dirty="0">
              <a:solidFill>
                <a:schemeClr val="tx2">
                  <a:lumMod val="90000"/>
                  <a:lumOff val="10000"/>
                </a:schemeClr>
              </a:solidFill>
              <a:latin typeface="Arial" panose="020B0604020202020204" pitchFamily="34" charset="0"/>
            </a:endParaRPr>
          </a:p>
        </p:txBody>
      </p:sp>
      <p:sp>
        <p:nvSpPr>
          <p:cNvPr id="6" name="Text 4"/>
          <p:cNvSpPr/>
          <p:nvPr/>
        </p:nvSpPr>
        <p:spPr>
          <a:xfrm>
            <a:off x="661492" y="4452045"/>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We're sticking to the basics — the things you actually use. No deep settings, no rabbit holes, and nothing that makes your shoulders tense up.</a:t>
            </a:r>
            <a:endParaRPr lang="en-US" sz="1625" dirty="0">
              <a:solidFill>
                <a:prstClr val="black"/>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91200" y="232228"/>
            <a:ext cx="6400800" cy="6117771"/>
          </a:xfrm>
          <a:prstGeom prst="rect">
            <a:avLst/>
          </a:prstGeom>
        </p:spPr>
      </p:pic>
      <p:sp>
        <p:nvSpPr>
          <p:cNvPr id="3" name="Text 0"/>
          <p:cNvSpPr/>
          <p:nvPr/>
        </p:nvSpPr>
        <p:spPr>
          <a:xfrm>
            <a:off x="661492" y="1316434"/>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Meet Your iPhone</a:t>
            </a:r>
            <a:endParaRPr lang="en-US" sz="3250" dirty="0">
              <a:solidFill>
                <a:prstClr val="black"/>
              </a:solidFill>
              <a:latin typeface="Arial" panose="020B0604020202020204" pitchFamily="34" charset="0"/>
            </a:endParaRPr>
          </a:p>
        </p:txBody>
      </p:sp>
      <p:sp>
        <p:nvSpPr>
          <p:cNvPr id="4" name="Shape 1"/>
          <p:cNvSpPr/>
          <p:nvPr/>
        </p:nvSpPr>
        <p:spPr>
          <a:xfrm>
            <a:off x="661492" y="2081213"/>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5" name="Text 2"/>
          <p:cNvSpPr/>
          <p:nvPr/>
        </p:nvSpPr>
        <p:spPr>
          <a:xfrm>
            <a:off x="1198860" y="211216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Screen</a:t>
            </a:r>
            <a:endParaRPr lang="en-US" sz="1917" dirty="0">
              <a:solidFill>
                <a:prstClr val="black"/>
              </a:solidFill>
              <a:latin typeface="Arial" panose="020B0604020202020204" pitchFamily="34" charset="0"/>
            </a:endParaRPr>
          </a:p>
        </p:txBody>
      </p:sp>
      <p:sp>
        <p:nvSpPr>
          <p:cNvPr id="6" name="Shape 3"/>
          <p:cNvSpPr/>
          <p:nvPr/>
        </p:nvSpPr>
        <p:spPr>
          <a:xfrm>
            <a:off x="661492" y="2783979"/>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7" name="Text 4"/>
          <p:cNvSpPr/>
          <p:nvPr/>
        </p:nvSpPr>
        <p:spPr>
          <a:xfrm>
            <a:off x="1198860" y="2814935"/>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Side button</a:t>
            </a:r>
            <a:endParaRPr lang="en-US" sz="1917" dirty="0">
              <a:solidFill>
                <a:prstClr val="black"/>
              </a:solidFill>
              <a:latin typeface="Arial" panose="020B0604020202020204" pitchFamily="34" charset="0"/>
            </a:endParaRPr>
          </a:p>
        </p:txBody>
      </p:sp>
      <p:sp>
        <p:nvSpPr>
          <p:cNvPr id="8" name="Shape 5"/>
          <p:cNvSpPr/>
          <p:nvPr/>
        </p:nvSpPr>
        <p:spPr>
          <a:xfrm>
            <a:off x="661492" y="3486745"/>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9" name="Text 6"/>
          <p:cNvSpPr/>
          <p:nvPr/>
        </p:nvSpPr>
        <p:spPr>
          <a:xfrm>
            <a:off x="1198860" y="3517702"/>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Volume buttons</a:t>
            </a:r>
            <a:endParaRPr lang="en-US" sz="1917" dirty="0">
              <a:solidFill>
                <a:prstClr val="black"/>
              </a:solidFill>
              <a:latin typeface="Arial" panose="020B0604020202020204" pitchFamily="34" charset="0"/>
            </a:endParaRPr>
          </a:p>
        </p:txBody>
      </p:sp>
      <p:sp>
        <p:nvSpPr>
          <p:cNvPr id="10" name="Shape 7"/>
          <p:cNvSpPr/>
          <p:nvPr/>
        </p:nvSpPr>
        <p:spPr>
          <a:xfrm>
            <a:off x="661492" y="4189512"/>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11" name="Text 8"/>
          <p:cNvSpPr/>
          <p:nvPr/>
        </p:nvSpPr>
        <p:spPr>
          <a:xfrm>
            <a:off x="1198861" y="4220469"/>
            <a:ext cx="3469779"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Ring/Silent switch (if present)</a:t>
            </a:r>
            <a:endParaRPr lang="en-US" sz="1917" dirty="0">
              <a:solidFill>
                <a:prstClr val="black"/>
              </a:solidFill>
              <a:latin typeface="Arial" panose="020B0604020202020204" pitchFamily="34" charset="0"/>
            </a:endParaRPr>
          </a:p>
        </p:txBody>
      </p:sp>
      <p:sp>
        <p:nvSpPr>
          <p:cNvPr id="12" name="Text 9"/>
          <p:cNvSpPr/>
          <p:nvPr/>
        </p:nvSpPr>
        <p:spPr>
          <a:xfrm>
            <a:off x="661492" y="4747618"/>
            <a:ext cx="4773018"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Every phone looks mysterious until you name the parts. Once you know what these buttons actually do, the phone starts to feel a lot less intimidating.</a:t>
            </a:r>
            <a:endParaRPr lang="en-US" sz="1292" dirty="0">
              <a:solidFill>
                <a:prstClr val="black"/>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44724"/>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Power vs. Wake</a:t>
            </a:r>
            <a:endParaRPr lang="en-US" sz="3250" dirty="0">
              <a:solidFill>
                <a:prstClr val="black"/>
              </a:solidFill>
              <a:latin typeface="Arial" panose="020B0604020202020204" pitchFamily="34" charset="0"/>
            </a:endParaRPr>
          </a:p>
        </p:txBody>
      </p:sp>
      <p:sp>
        <p:nvSpPr>
          <p:cNvPr id="3" name="Shape 1"/>
          <p:cNvSpPr/>
          <p:nvPr/>
        </p:nvSpPr>
        <p:spPr>
          <a:xfrm>
            <a:off x="6086475" y="2292152"/>
            <a:ext cx="19050" cy="2604294"/>
          </a:xfrm>
          <a:prstGeom prst="roundRect">
            <a:avLst>
              <a:gd name="adj" fmla="val 781396"/>
            </a:avLst>
          </a:prstGeom>
          <a:solidFill>
            <a:srgbClr val="B4CCE3"/>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42442" y="2292152"/>
            <a:ext cx="5434508" cy="1004491"/>
          </a:xfrm>
          <a:prstGeom prst="roundRect">
            <a:avLst>
              <a:gd name="adj" fmla="val 14819"/>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2069505" y="2457450"/>
            <a:ext cx="3842147" cy="310058"/>
          </a:xfrm>
          <a:prstGeom prst="rect">
            <a:avLst/>
          </a:prstGeom>
          <a:noFill/>
          <a:ln/>
        </p:spPr>
        <p:txBody>
          <a:bodyPr wrap="none" lIns="0" tIns="0" rIns="0" bIns="0" rtlCol="0" anchor="t"/>
          <a:lstStyle/>
          <a:p>
            <a:pPr algn="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Powering off ≠ waking the screen</a:t>
            </a:r>
            <a:endParaRPr lang="en-US" sz="1917" dirty="0">
              <a:solidFill>
                <a:prstClr val="black"/>
              </a:solidFill>
              <a:latin typeface="Arial" panose="020B0604020202020204" pitchFamily="34" charset="0"/>
            </a:endParaRPr>
          </a:p>
        </p:txBody>
      </p:sp>
      <p:sp>
        <p:nvSpPr>
          <p:cNvPr id="6" name="Text 4"/>
          <p:cNvSpPr/>
          <p:nvPr/>
        </p:nvSpPr>
        <p:spPr>
          <a:xfrm>
            <a:off x="807740" y="2866727"/>
            <a:ext cx="5103912" cy="264617"/>
          </a:xfrm>
          <a:prstGeom prst="rect">
            <a:avLst/>
          </a:prstGeom>
          <a:noFill/>
          <a:ln/>
        </p:spPr>
        <p:txBody>
          <a:bodyPr wrap="none" lIns="0" tIns="0" rIns="0" bIns="0" rtlCol="0" anchor="t"/>
          <a:lstStyle/>
          <a:p>
            <a:pPr algn="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Waking the screen is like glancing at a watch.</a:t>
            </a:r>
            <a:endParaRPr lang="en-US" sz="1292" dirty="0">
              <a:solidFill>
                <a:prstClr val="black"/>
              </a:solidFill>
              <a:latin typeface="Arial" panose="020B0604020202020204" pitchFamily="34" charset="0"/>
            </a:endParaRPr>
          </a:p>
        </p:txBody>
      </p:sp>
      <p:sp>
        <p:nvSpPr>
          <p:cNvPr id="7" name="Shape 5"/>
          <p:cNvSpPr/>
          <p:nvPr/>
        </p:nvSpPr>
        <p:spPr>
          <a:xfrm>
            <a:off x="6115050" y="3627338"/>
            <a:ext cx="5434508" cy="1269107"/>
          </a:xfrm>
          <a:prstGeom prst="rect">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6280349" y="3792637"/>
            <a:ext cx="3011388"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Two very different actions</a:t>
            </a:r>
            <a:endParaRPr lang="en-US" sz="1917" dirty="0">
              <a:solidFill>
                <a:prstClr val="black"/>
              </a:solidFill>
              <a:latin typeface="Arial" panose="020B0604020202020204" pitchFamily="34" charset="0"/>
            </a:endParaRPr>
          </a:p>
        </p:txBody>
      </p:sp>
      <p:sp>
        <p:nvSpPr>
          <p:cNvPr id="9" name="Text 7"/>
          <p:cNvSpPr/>
          <p:nvPr/>
        </p:nvSpPr>
        <p:spPr>
          <a:xfrm>
            <a:off x="6280348" y="4201914"/>
            <a:ext cx="5103912"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Powering off is like shutting the house down for the night. Very different things.</a:t>
            </a:r>
            <a:endParaRPr lang="en-US" sz="1292" dirty="0">
              <a:solidFill>
                <a:prstClr val="black"/>
              </a:solidFill>
              <a:latin typeface="Arial" panose="020B0604020202020204" pitchFamily="34" charset="0"/>
            </a:endParaRPr>
          </a:p>
        </p:txBody>
      </p:sp>
      <p:sp>
        <p:nvSpPr>
          <p:cNvPr id="10" name="Text 8"/>
          <p:cNvSpPr/>
          <p:nvPr/>
        </p:nvSpPr>
        <p:spPr>
          <a:xfrm>
            <a:off x="661492" y="5082481"/>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This is one of the biggest sources of confusion.</a:t>
            </a:r>
            <a:endParaRPr lang="en-US" sz="1625" dirty="0">
              <a:solidFill>
                <a:prstClr val="black"/>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838325"/>
            <a:ext cx="5585718"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Turning the Phone Off </a:t>
            </a:r>
            <a:r>
              <a:rPr lang="en-US" sz="3250" dirty="0">
                <a:solidFill>
                  <a:schemeClr val="tx2">
                    <a:lumMod val="75000"/>
                    <a:lumOff val="25000"/>
                  </a:schemeClr>
                </a:solidFill>
                <a:latin typeface="Arial" panose="020B0604020202020204" pitchFamily="34" charset="0"/>
                <a:ea typeface="Instrument Sans Semi Bold" pitchFamily="34" charset="-122"/>
                <a:cs typeface="Arial" panose="020B0604020202020204" pitchFamily="34" charset="0"/>
              </a:rPr>
              <a:t>Safely</a:t>
            </a:r>
            <a:endParaRPr lang="en-US" sz="3250" dirty="0">
              <a:solidFill>
                <a:schemeClr val="tx2">
                  <a:lumMod val="75000"/>
                  <a:lumOff val="25000"/>
                </a:schemeClr>
              </a:solidFill>
              <a:latin typeface="Arial" panose="020B0604020202020204" pitchFamily="34" charset="0"/>
            </a:endParaRPr>
          </a:p>
        </p:txBody>
      </p:sp>
      <p:sp>
        <p:nvSpPr>
          <p:cNvPr id="3" name="Text 1"/>
          <p:cNvSpPr/>
          <p:nvPr/>
        </p:nvSpPr>
        <p:spPr>
          <a:xfrm>
            <a:off x="661492" y="2685753"/>
            <a:ext cx="165298" cy="206673"/>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Light" pitchFamily="34" charset="-122"/>
                <a:cs typeface="Arial" panose="020B0604020202020204" pitchFamily="34" charset="0"/>
              </a:rPr>
              <a:t>01</a:t>
            </a:r>
            <a:endParaRPr lang="en-US" sz="1292" dirty="0">
              <a:solidFill>
                <a:prstClr val="black"/>
              </a:solidFill>
              <a:latin typeface="Arial" panose="020B0604020202020204" pitchFamily="34" charset="0"/>
            </a:endParaRPr>
          </a:p>
        </p:txBody>
      </p:sp>
      <p:sp>
        <p:nvSpPr>
          <p:cNvPr id="4" name="Shape 2"/>
          <p:cNvSpPr/>
          <p:nvPr/>
        </p:nvSpPr>
        <p:spPr>
          <a:xfrm>
            <a:off x="661492" y="2947690"/>
            <a:ext cx="5351859" cy="1905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661492" y="306843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Side button + volume</a:t>
            </a:r>
            <a:endParaRPr lang="en-US" sz="1917" dirty="0">
              <a:solidFill>
                <a:prstClr val="black"/>
              </a:solidFill>
              <a:latin typeface="Arial" panose="020B0604020202020204" pitchFamily="34" charset="0"/>
            </a:endParaRPr>
          </a:p>
        </p:txBody>
      </p:sp>
      <p:sp>
        <p:nvSpPr>
          <p:cNvPr id="6" name="Text 4"/>
          <p:cNvSpPr/>
          <p:nvPr/>
        </p:nvSpPr>
        <p:spPr>
          <a:xfrm>
            <a:off x="661492" y="3477717"/>
            <a:ext cx="535185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Press and hold both buttons together</a:t>
            </a:r>
            <a:endParaRPr lang="en-US" sz="1292" dirty="0">
              <a:solidFill>
                <a:prstClr val="black"/>
              </a:solidFill>
              <a:latin typeface="Arial" panose="020B0604020202020204" pitchFamily="34" charset="0"/>
            </a:endParaRPr>
          </a:p>
        </p:txBody>
      </p:sp>
      <p:sp>
        <p:nvSpPr>
          <p:cNvPr id="7" name="Text 5"/>
          <p:cNvSpPr/>
          <p:nvPr/>
        </p:nvSpPr>
        <p:spPr>
          <a:xfrm>
            <a:off x="6178649" y="2685753"/>
            <a:ext cx="165298" cy="206673"/>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Light" pitchFamily="34" charset="-122"/>
                <a:cs typeface="Arial" panose="020B0604020202020204" pitchFamily="34" charset="0"/>
              </a:rPr>
              <a:t>02</a:t>
            </a:r>
            <a:endParaRPr lang="en-US" sz="1292" dirty="0">
              <a:solidFill>
                <a:prstClr val="black"/>
              </a:solidFill>
              <a:latin typeface="Arial" panose="020B0604020202020204" pitchFamily="34" charset="0"/>
            </a:endParaRPr>
          </a:p>
        </p:txBody>
      </p:sp>
      <p:sp>
        <p:nvSpPr>
          <p:cNvPr id="8" name="Shape 6"/>
          <p:cNvSpPr/>
          <p:nvPr/>
        </p:nvSpPr>
        <p:spPr>
          <a:xfrm>
            <a:off x="6178650" y="2947690"/>
            <a:ext cx="5351859" cy="1905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9" name="Text 7"/>
          <p:cNvSpPr/>
          <p:nvPr/>
        </p:nvSpPr>
        <p:spPr>
          <a:xfrm>
            <a:off x="6178650" y="306843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 to power off</a:t>
            </a:r>
            <a:endParaRPr lang="en-US" sz="1917" dirty="0">
              <a:solidFill>
                <a:prstClr val="black"/>
              </a:solidFill>
              <a:latin typeface="Arial" panose="020B0604020202020204" pitchFamily="34" charset="0"/>
            </a:endParaRPr>
          </a:p>
        </p:txBody>
      </p:sp>
      <p:sp>
        <p:nvSpPr>
          <p:cNvPr id="10" name="Text 8"/>
          <p:cNvSpPr/>
          <p:nvPr/>
        </p:nvSpPr>
        <p:spPr>
          <a:xfrm>
            <a:off x="6178650" y="3477717"/>
            <a:ext cx="535185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Slide the power off slider to the right</a:t>
            </a:r>
            <a:endParaRPr lang="en-US" sz="1292" dirty="0">
              <a:solidFill>
                <a:prstClr val="black"/>
              </a:solidFill>
              <a:latin typeface="Arial" panose="020B0604020202020204" pitchFamily="34" charset="0"/>
            </a:endParaRPr>
          </a:p>
        </p:txBody>
      </p:sp>
      <p:sp>
        <p:nvSpPr>
          <p:cNvPr id="11" name="Shape 9"/>
          <p:cNvSpPr/>
          <p:nvPr/>
        </p:nvSpPr>
        <p:spPr>
          <a:xfrm>
            <a:off x="661492" y="4052392"/>
            <a:ext cx="10869018" cy="967283"/>
          </a:xfrm>
          <a:prstGeom prst="roundRect">
            <a:avLst>
              <a:gd name="adj" fmla="val 15389"/>
            </a:avLst>
          </a:prstGeom>
          <a:solidFill>
            <a:srgbClr val="B5DAFC"/>
          </a:solidFill>
          <a:ln/>
        </p:spPr>
        <p:txBody>
          <a:bodyPr/>
          <a:lstStyle/>
          <a:p>
            <a:pPr defTabSz="761970"/>
            <a:endParaRPr lang="en-US" sz="1500" dirty="0">
              <a:solidFill>
                <a:prstClr val="black"/>
              </a:solidFill>
              <a:latin typeface="Arial" panose="020B0604020202020204" pitchFamily="34" charset="0"/>
            </a:endParaRPr>
          </a:p>
        </p:txBody>
      </p:sp>
      <p:pic>
        <p:nvPicPr>
          <p:cNvPr id="12" name="Image 0" descr="preencoded.png"/>
          <p:cNvPicPr>
            <a:picLocks noChangeAspect="1"/>
          </p:cNvPicPr>
          <p:nvPr/>
        </p:nvPicPr>
        <p:blipFill>
          <a:blip r:embed="rId3"/>
          <a:stretch>
            <a:fillRect/>
          </a:stretch>
        </p:blipFill>
        <p:spPr>
          <a:xfrm>
            <a:off x="826790" y="4298454"/>
            <a:ext cx="206673" cy="165298"/>
          </a:xfrm>
          <a:prstGeom prst="rect">
            <a:avLst/>
          </a:prstGeom>
        </p:spPr>
      </p:pic>
      <p:sp>
        <p:nvSpPr>
          <p:cNvPr id="13" name="Text 10"/>
          <p:cNvSpPr/>
          <p:nvPr/>
        </p:nvSpPr>
        <p:spPr>
          <a:xfrm>
            <a:off x="1198761" y="4258965"/>
            <a:ext cx="10166449" cy="529233"/>
          </a:xfrm>
          <a:prstGeom prst="rect">
            <a:avLst/>
          </a:prstGeom>
          <a:noFill/>
          <a:ln/>
        </p:spPr>
        <p:txBody>
          <a:bodyPr wrap="square" lIns="0" tIns="0" rIns="0" bIns="0" rtlCol="0" anchor="t"/>
          <a:lstStyle/>
          <a:p>
            <a:pPr defTabSz="761970">
              <a:lnSpc>
                <a:spcPts val="2083"/>
              </a:lnSpc>
            </a:pPr>
            <a:r>
              <a:rPr lang="en-US" sz="1292" b="1" dirty="0">
                <a:solidFill>
                  <a:srgbClr val="000000"/>
                </a:solidFill>
                <a:latin typeface="Arial" panose="020B0604020202020204" pitchFamily="34" charset="0"/>
                <a:ea typeface="Instrument Sans Medium" pitchFamily="34" charset="-122"/>
                <a:cs typeface="Arial" panose="020B0604020202020204" pitchFamily="34" charset="0"/>
              </a:rPr>
              <a:t>Important:</a:t>
            </a:r>
            <a:r>
              <a:rPr lang="en-US" sz="1292" dirty="0">
                <a:solidFill>
                  <a:srgbClr val="000000"/>
                </a:solidFill>
                <a:latin typeface="Arial" panose="020B0604020202020204" pitchFamily="34" charset="0"/>
                <a:ea typeface="Instrument Sans Medium" pitchFamily="34" charset="-122"/>
                <a:cs typeface="Arial" panose="020B0604020202020204" pitchFamily="34" charset="0"/>
              </a:rPr>
              <a:t> Turning your phone off is safe. It won't erase anything, it won't break anything, and Apple will not send someone to your house.</a:t>
            </a:r>
            <a:endParaRPr lang="en-US" sz="1292" dirty="0">
              <a:solidFill>
                <a:prstClr val="black"/>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2.xml><?xml version="1.0" encoding="utf-8"?>
<a:theme xmlns:a="http://schemas.openxmlformats.org/drawingml/2006/main" name="1_RGE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9A67765-27D6-4EF2-936C-B5479059432A}" vid="{02E94EC6-BDC6-4D9F-A741-23865DE6E0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520</TotalTime>
  <Words>2657</Words>
  <Application>Microsoft Office PowerPoint</Application>
  <PresentationFormat>Widescreen</PresentationFormat>
  <Paragraphs>380</Paragraphs>
  <Slides>36</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Aptos</vt:lpstr>
      <vt:lpstr>Aptos Display</vt:lpstr>
      <vt:lpstr>Arial</vt:lpstr>
      <vt:lpstr>Calibri</vt:lpstr>
      <vt:lpstr>Heebo Light</vt:lpstr>
      <vt:lpstr>Symbol</vt:lpstr>
      <vt:lpstr>RGE_Training_Template_Lite_v1.0</vt:lpstr>
      <vt:lpstr>1_RGE_Template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Kallaugher</dc:creator>
  <cp:lastModifiedBy>Jim Kallaugher</cp:lastModifiedBy>
  <cp:revision>10</cp:revision>
  <dcterms:created xsi:type="dcterms:W3CDTF">2026-01-23T11:37:08Z</dcterms:created>
  <dcterms:modified xsi:type="dcterms:W3CDTF">2026-01-27T12:27:53Z</dcterms:modified>
</cp:coreProperties>
</file>