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87"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4630400" cy="8229600"/>
  <p:notesSz cx="8229600" cy="14630400"/>
  <p:embeddedFontLst>
    <p:embeddedFont>
      <p:font typeface="Roboto" panose="02000000000000000000" pitchFamily="2" charset="0"/>
      <p:regular r:id="rId40"/>
      <p:bold r:id="rId41"/>
      <p:italic r:id="rId42"/>
    </p:embeddedFont>
    <p:embeddedFont>
      <p:font typeface="Roboto Light" panose="02000000000000000000" pitchFamily="2" charset="0"/>
      <p:regular r:id="rId43"/>
    </p:embeddedFont>
    <p:embeddedFont>
      <p:font typeface="Roboto Medium" panose="02000000000000000000" pitchFamily="2"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AA964F-CE23-4C1E-9B22-F1C945601017}" v="4" dt="2026-04-10T22:21:14.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795"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Kallaugher" userId="74937c8e0c673700" providerId="LiveId" clId="{5D15B9F7-B7D2-4DA6-85AC-EA34AFD29FF3}"/>
    <pc:docChg chg="custSel modSld modMainMaster">
      <pc:chgData name="Jim Kallaugher" userId="74937c8e0c673700" providerId="LiveId" clId="{5D15B9F7-B7D2-4DA6-85AC-EA34AFD29FF3}" dt="2026-04-10T22:25:17.125" v="42" actId="14100"/>
      <pc:docMkLst>
        <pc:docMk/>
      </pc:docMkLst>
      <pc:sldChg chg="modSp mod modClrScheme chgLayout">
        <pc:chgData name="Jim Kallaugher" userId="74937c8e0c673700" providerId="LiveId" clId="{5D15B9F7-B7D2-4DA6-85AC-EA34AFD29FF3}" dt="2026-04-10T22:21:41.867" v="6" actId="700"/>
        <pc:sldMkLst>
          <pc:docMk/>
          <pc:sldMk cId="0" sldId="256"/>
        </pc:sldMkLst>
        <pc:picChg chg="mod">
          <ac:chgData name="Jim Kallaugher" userId="74937c8e0c673700" providerId="LiveId" clId="{5D15B9F7-B7D2-4DA6-85AC-EA34AFD29FF3}" dt="2026-04-10T22:16:20.600" v="2" actId="14100"/>
          <ac:picMkLst>
            <pc:docMk/>
            <pc:sldMk cId="0" sldId="256"/>
            <ac:picMk id="2" creationId="{00000000-0000-0000-0000-000000000000}"/>
          </ac:picMkLst>
        </pc:picChg>
      </pc:sldChg>
      <pc:sldChg chg="modSp mod modClrScheme chgLayout">
        <pc:chgData name="Jim Kallaugher" userId="74937c8e0c673700" providerId="LiveId" clId="{5D15B9F7-B7D2-4DA6-85AC-EA34AFD29FF3}" dt="2026-04-10T22:21:41.867" v="6" actId="700"/>
        <pc:sldMkLst>
          <pc:docMk/>
          <pc:sldMk cId="0" sldId="257"/>
        </pc:sldMkLst>
        <pc:picChg chg="mod">
          <ac:chgData name="Jim Kallaugher" userId="74937c8e0c673700" providerId="LiveId" clId="{5D15B9F7-B7D2-4DA6-85AC-EA34AFD29FF3}" dt="2026-04-10T22:16:36.471" v="4" actId="14100"/>
          <ac:picMkLst>
            <pc:docMk/>
            <pc:sldMk cId="0" sldId="257"/>
            <ac:picMk id="2" creationId="{00000000-0000-0000-0000-000000000000}"/>
          </ac:picMkLst>
        </pc:picChg>
      </pc:sldChg>
      <pc:sldChg chg="modSp mod modClrScheme chgLayout">
        <pc:chgData name="Jim Kallaugher" userId="74937c8e0c673700" providerId="LiveId" clId="{5D15B9F7-B7D2-4DA6-85AC-EA34AFD29FF3}" dt="2026-04-10T22:22:09.353" v="8" actId="14100"/>
        <pc:sldMkLst>
          <pc:docMk/>
          <pc:sldMk cId="0" sldId="258"/>
        </pc:sldMkLst>
        <pc:picChg chg="mod">
          <ac:chgData name="Jim Kallaugher" userId="74937c8e0c673700" providerId="LiveId" clId="{5D15B9F7-B7D2-4DA6-85AC-EA34AFD29FF3}" dt="2026-04-10T22:22:09.353" v="8" actId="14100"/>
          <ac:picMkLst>
            <pc:docMk/>
            <pc:sldMk cId="0" sldId="258"/>
            <ac:picMk id="2" creationId="{00000000-0000-0000-0000-000000000000}"/>
          </ac:picMkLst>
        </pc:picChg>
      </pc:sldChg>
      <pc:sldChg chg="modSp mod modClrScheme chgLayout">
        <pc:chgData name="Jim Kallaugher" userId="74937c8e0c673700" providerId="LiveId" clId="{5D15B9F7-B7D2-4DA6-85AC-EA34AFD29FF3}" dt="2026-04-10T22:22:17.993" v="10" actId="14100"/>
        <pc:sldMkLst>
          <pc:docMk/>
          <pc:sldMk cId="0" sldId="259"/>
        </pc:sldMkLst>
        <pc:picChg chg="mod">
          <ac:chgData name="Jim Kallaugher" userId="74937c8e0c673700" providerId="LiveId" clId="{5D15B9F7-B7D2-4DA6-85AC-EA34AFD29FF3}" dt="2026-04-10T22:22:17.993" v="10" actId="14100"/>
          <ac:picMkLst>
            <pc:docMk/>
            <pc:sldMk cId="0" sldId="259"/>
            <ac:picMk id="2" creationId="{00000000-0000-0000-0000-000000000000}"/>
          </ac:picMkLst>
        </pc:picChg>
      </pc:sldChg>
      <pc:sldChg chg="mod modClrScheme chgLayout">
        <pc:chgData name="Jim Kallaugher" userId="74937c8e0c673700" providerId="LiveId" clId="{5D15B9F7-B7D2-4DA6-85AC-EA34AFD29FF3}" dt="2026-04-10T22:21:41.867" v="6" actId="700"/>
        <pc:sldMkLst>
          <pc:docMk/>
          <pc:sldMk cId="0" sldId="260"/>
        </pc:sldMkLst>
      </pc:sldChg>
      <pc:sldChg chg="mod modClrScheme chgLayout">
        <pc:chgData name="Jim Kallaugher" userId="74937c8e0c673700" providerId="LiveId" clId="{5D15B9F7-B7D2-4DA6-85AC-EA34AFD29FF3}" dt="2026-04-10T22:21:41.867" v="6" actId="700"/>
        <pc:sldMkLst>
          <pc:docMk/>
          <pc:sldMk cId="0" sldId="261"/>
        </pc:sldMkLst>
      </pc:sldChg>
      <pc:sldChg chg="modSp mod modClrScheme chgLayout">
        <pc:chgData name="Jim Kallaugher" userId="74937c8e0c673700" providerId="LiveId" clId="{5D15B9F7-B7D2-4DA6-85AC-EA34AFD29FF3}" dt="2026-04-10T22:22:27.390" v="12" actId="14100"/>
        <pc:sldMkLst>
          <pc:docMk/>
          <pc:sldMk cId="0" sldId="262"/>
        </pc:sldMkLst>
        <pc:picChg chg="mod">
          <ac:chgData name="Jim Kallaugher" userId="74937c8e0c673700" providerId="LiveId" clId="{5D15B9F7-B7D2-4DA6-85AC-EA34AFD29FF3}" dt="2026-04-10T22:22:27.390" v="12" actId="14100"/>
          <ac:picMkLst>
            <pc:docMk/>
            <pc:sldMk cId="0" sldId="262"/>
            <ac:picMk id="2" creationId="{00000000-0000-0000-0000-000000000000}"/>
          </ac:picMkLst>
        </pc:picChg>
      </pc:sldChg>
      <pc:sldChg chg="mod modClrScheme chgLayout">
        <pc:chgData name="Jim Kallaugher" userId="74937c8e0c673700" providerId="LiveId" clId="{5D15B9F7-B7D2-4DA6-85AC-EA34AFD29FF3}" dt="2026-04-10T22:21:41.867" v="6" actId="700"/>
        <pc:sldMkLst>
          <pc:docMk/>
          <pc:sldMk cId="0" sldId="263"/>
        </pc:sldMkLst>
      </pc:sldChg>
      <pc:sldChg chg="mod modClrScheme chgLayout">
        <pc:chgData name="Jim Kallaugher" userId="74937c8e0c673700" providerId="LiveId" clId="{5D15B9F7-B7D2-4DA6-85AC-EA34AFD29FF3}" dt="2026-04-10T22:21:41.867" v="6" actId="700"/>
        <pc:sldMkLst>
          <pc:docMk/>
          <pc:sldMk cId="0" sldId="264"/>
        </pc:sldMkLst>
      </pc:sldChg>
      <pc:sldChg chg="modSp mod modClrScheme chgLayout">
        <pc:chgData name="Jim Kallaugher" userId="74937c8e0c673700" providerId="LiveId" clId="{5D15B9F7-B7D2-4DA6-85AC-EA34AFD29FF3}" dt="2026-04-10T22:22:40.862" v="14" actId="14100"/>
        <pc:sldMkLst>
          <pc:docMk/>
          <pc:sldMk cId="0" sldId="265"/>
        </pc:sldMkLst>
        <pc:picChg chg="mod">
          <ac:chgData name="Jim Kallaugher" userId="74937c8e0c673700" providerId="LiveId" clId="{5D15B9F7-B7D2-4DA6-85AC-EA34AFD29FF3}" dt="2026-04-10T22:22:40.862" v="14" actId="14100"/>
          <ac:picMkLst>
            <pc:docMk/>
            <pc:sldMk cId="0" sldId="265"/>
            <ac:picMk id="2" creationId="{00000000-0000-0000-0000-000000000000}"/>
          </ac:picMkLst>
        </pc:picChg>
      </pc:sldChg>
      <pc:sldChg chg="modSp mod modClrScheme chgLayout">
        <pc:chgData name="Jim Kallaugher" userId="74937c8e0c673700" providerId="LiveId" clId="{5D15B9F7-B7D2-4DA6-85AC-EA34AFD29FF3}" dt="2026-04-10T22:22:50.331" v="17" actId="14100"/>
        <pc:sldMkLst>
          <pc:docMk/>
          <pc:sldMk cId="0" sldId="266"/>
        </pc:sldMkLst>
        <pc:picChg chg="mod">
          <ac:chgData name="Jim Kallaugher" userId="74937c8e0c673700" providerId="LiveId" clId="{5D15B9F7-B7D2-4DA6-85AC-EA34AFD29FF3}" dt="2026-04-10T22:22:50.331" v="17" actId="14100"/>
          <ac:picMkLst>
            <pc:docMk/>
            <pc:sldMk cId="0" sldId="266"/>
            <ac:picMk id="2" creationId="{00000000-0000-0000-0000-000000000000}"/>
          </ac:picMkLst>
        </pc:picChg>
      </pc:sldChg>
      <pc:sldChg chg="mod modClrScheme chgLayout">
        <pc:chgData name="Jim Kallaugher" userId="74937c8e0c673700" providerId="LiveId" clId="{5D15B9F7-B7D2-4DA6-85AC-EA34AFD29FF3}" dt="2026-04-10T22:21:41.867" v="6" actId="700"/>
        <pc:sldMkLst>
          <pc:docMk/>
          <pc:sldMk cId="0" sldId="267"/>
        </pc:sldMkLst>
      </pc:sldChg>
      <pc:sldChg chg="mod modClrScheme chgLayout">
        <pc:chgData name="Jim Kallaugher" userId="74937c8e0c673700" providerId="LiveId" clId="{5D15B9F7-B7D2-4DA6-85AC-EA34AFD29FF3}" dt="2026-04-10T22:21:41.867" v="6" actId="700"/>
        <pc:sldMkLst>
          <pc:docMk/>
          <pc:sldMk cId="0" sldId="268"/>
        </pc:sldMkLst>
      </pc:sldChg>
      <pc:sldChg chg="mod modClrScheme chgLayout">
        <pc:chgData name="Jim Kallaugher" userId="74937c8e0c673700" providerId="LiveId" clId="{5D15B9F7-B7D2-4DA6-85AC-EA34AFD29FF3}" dt="2026-04-10T22:21:41.867" v="6" actId="700"/>
        <pc:sldMkLst>
          <pc:docMk/>
          <pc:sldMk cId="0" sldId="269"/>
        </pc:sldMkLst>
      </pc:sldChg>
      <pc:sldChg chg="modSp mod modClrScheme chgLayout">
        <pc:chgData name="Jim Kallaugher" userId="74937c8e0c673700" providerId="LiveId" clId="{5D15B9F7-B7D2-4DA6-85AC-EA34AFD29FF3}" dt="2026-04-10T22:23:01.591" v="19" actId="14100"/>
        <pc:sldMkLst>
          <pc:docMk/>
          <pc:sldMk cId="0" sldId="270"/>
        </pc:sldMkLst>
        <pc:picChg chg="mod">
          <ac:chgData name="Jim Kallaugher" userId="74937c8e0c673700" providerId="LiveId" clId="{5D15B9F7-B7D2-4DA6-85AC-EA34AFD29FF3}" dt="2026-04-10T22:23:01.591" v="19" actId="14100"/>
          <ac:picMkLst>
            <pc:docMk/>
            <pc:sldMk cId="0" sldId="270"/>
            <ac:picMk id="2" creationId="{00000000-0000-0000-0000-000000000000}"/>
          </ac:picMkLst>
        </pc:picChg>
      </pc:sldChg>
      <pc:sldChg chg="modSp mod modClrScheme chgLayout">
        <pc:chgData name="Jim Kallaugher" userId="74937c8e0c673700" providerId="LiveId" clId="{5D15B9F7-B7D2-4DA6-85AC-EA34AFD29FF3}" dt="2026-04-10T22:23:08.444" v="21" actId="14100"/>
        <pc:sldMkLst>
          <pc:docMk/>
          <pc:sldMk cId="0" sldId="271"/>
        </pc:sldMkLst>
        <pc:picChg chg="mod">
          <ac:chgData name="Jim Kallaugher" userId="74937c8e0c673700" providerId="LiveId" clId="{5D15B9F7-B7D2-4DA6-85AC-EA34AFD29FF3}" dt="2026-04-10T22:23:08.444" v="21" actId="14100"/>
          <ac:picMkLst>
            <pc:docMk/>
            <pc:sldMk cId="0" sldId="271"/>
            <ac:picMk id="2" creationId="{00000000-0000-0000-0000-000000000000}"/>
          </ac:picMkLst>
        </pc:picChg>
      </pc:sldChg>
      <pc:sldChg chg="modSp mod modClrScheme chgLayout">
        <pc:chgData name="Jim Kallaugher" userId="74937c8e0c673700" providerId="LiveId" clId="{5D15B9F7-B7D2-4DA6-85AC-EA34AFD29FF3}" dt="2026-04-10T22:23:18.612" v="23" actId="14100"/>
        <pc:sldMkLst>
          <pc:docMk/>
          <pc:sldMk cId="0" sldId="272"/>
        </pc:sldMkLst>
        <pc:picChg chg="mod">
          <ac:chgData name="Jim Kallaugher" userId="74937c8e0c673700" providerId="LiveId" clId="{5D15B9F7-B7D2-4DA6-85AC-EA34AFD29FF3}" dt="2026-04-10T22:23:18.612" v="23" actId="14100"/>
          <ac:picMkLst>
            <pc:docMk/>
            <pc:sldMk cId="0" sldId="272"/>
            <ac:picMk id="2" creationId="{00000000-0000-0000-0000-000000000000}"/>
          </ac:picMkLst>
        </pc:picChg>
      </pc:sldChg>
      <pc:sldChg chg="mod modClrScheme chgLayout">
        <pc:chgData name="Jim Kallaugher" userId="74937c8e0c673700" providerId="LiveId" clId="{5D15B9F7-B7D2-4DA6-85AC-EA34AFD29FF3}" dt="2026-04-10T22:21:41.867" v="6" actId="700"/>
        <pc:sldMkLst>
          <pc:docMk/>
          <pc:sldMk cId="0" sldId="273"/>
        </pc:sldMkLst>
      </pc:sldChg>
      <pc:sldChg chg="mod modClrScheme chgLayout">
        <pc:chgData name="Jim Kallaugher" userId="74937c8e0c673700" providerId="LiveId" clId="{5D15B9F7-B7D2-4DA6-85AC-EA34AFD29FF3}" dt="2026-04-10T22:21:41.867" v="6" actId="700"/>
        <pc:sldMkLst>
          <pc:docMk/>
          <pc:sldMk cId="0" sldId="274"/>
        </pc:sldMkLst>
      </pc:sldChg>
      <pc:sldChg chg="modSp mod modClrScheme chgLayout">
        <pc:chgData name="Jim Kallaugher" userId="74937c8e0c673700" providerId="LiveId" clId="{5D15B9F7-B7D2-4DA6-85AC-EA34AFD29FF3}" dt="2026-04-10T22:23:32.862" v="25" actId="14100"/>
        <pc:sldMkLst>
          <pc:docMk/>
          <pc:sldMk cId="0" sldId="275"/>
        </pc:sldMkLst>
        <pc:picChg chg="mod">
          <ac:chgData name="Jim Kallaugher" userId="74937c8e0c673700" providerId="LiveId" clId="{5D15B9F7-B7D2-4DA6-85AC-EA34AFD29FF3}" dt="2026-04-10T22:23:32.862" v="25" actId="14100"/>
          <ac:picMkLst>
            <pc:docMk/>
            <pc:sldMk cId="0" sldId="275"/>
            <ac:picMk id="2" creationId="{00000000-0000-0000-0000-000000000000}"/>
          </ac:picMkLst>
        </pc:picChg>
      </pc:sldChg>
      <pc:sldChg chg="modSp mod modClrScheme chgLayout">
        <pc:chgData name="Jim Kallaugher" userId="74937c8e0c673700" providerId="LiveId" clId="{5D15B9F7-B7D2-4DA6-85AC-EA34AFD29FF3}" dt="2026-04-10T22:23:43.511" v="27" actId="14100"/>
        <pc:sldMkLst>
          <pc:docMk/>
          <pc:sldMk cId="0" sldId="276"/>
        </pc:sldMkLst>
        <pc:picChg chg="mod">
          <ac:chgData name="Jim Kallaugher" userId="74937c8e0c673700" providerId="LiveId" clId="{5D15B9F7-B7D2-4DA6-85AC-EA34AFD29FF3}" dt="2026-04-10T22:23:43.511" v="27" actId="14100"/>
          <ac:picMkLst>
            <pc:docMk/>
            <pc:sldMk cId="0" sldId="276"/>
            <ac:picMk id="2" creationId="{00000000-0000-0000-0000-000000000000}"/>
          </ac:picMkLst>
        </pc:picChg>
      </pc:sldChg>
      <pc:sldChg chg="modSp mod modClrScheme chgLayout">
        <pc:chgData name="Jim Kallaugher" userId="74937c8e0c673700" providerId="LiveId" clId="{5D15B9F7-B7D2-4DA6-85AC-EA34AFD29FF3}" dt="2026-04-10T22:23:51.593" v="29" actId="14100"/>
        <pc:sldMkLst>
          <pc:docMk/>
          <pc:sldMk cId="0" sldId="277"/>
        </pc:sldMkLst>
        <pc:picChg chg="mod">
          <ac:chgData name="Jim Kallaugher" userId="74937c8e0c673700" providerId="LiveId" clId="{5D15B9F7-B7D2-4DA6-85AC-EA34AFD29FF3}" dt="2026-04-10T22:23:51.593" v="29" actId="14100"/>
          <ac:picMkLst>
            <pc:docMk/>
            <pc:sldMk cId="0" sldId="277"/>
            <ac:picMk id="2" creationId="{00000000-0000-0000-0000-000000000000}"/>
          </ac:picMkLst>
        </pc:picChg>
      </pc:sldChg>
      <pc:sldChg chg="modSp mod modClrScheme chgLayout">
        <pc:chgData name="Jim Kallaugher" userId="74937c8e0c673700" providerId="LiveId" clId="{5D15B9F7-B7D2-4DA6-85AC-EA34AFD29FF3}" dt="2026-04-10T22:23:59.133" v="31" actId="14100"/>
        <pc:sldMkLst>
          <pc:docMk/>
          <pc:sldMk cId="0" sldId="278"/>
        </pc:sldMkLst>
        <pc:picChg chg="mod">
          <ac:chgData name="Jim Kallaugher" userId="74937c8e0c673700" providerId="LiveId" clId="{5D15B9F7-B7D2-4DA6-85AC-EA34AFD29FF3}" dt="2026-04-10T22:23:59.133" v="31" actId="14100"/>
          <ac:picMkLst>
            <pc:docMk/>
            <pc:sldMk cId="0" sldId="278"/>
            <ac:picMk id="2" creationId="{00000000-0000-0000-0000-000000000000}"/>
          </ac:picMkLst>
        </pc:picChg>
      </pc:sldChg>
      <pc:sldChg chg="mod modClrScheme chgLayout">
        <pc:chgData name="Jim Kallaugher" userId="74937c8e0c673700" providerId="LiveId" clId="{5D15B9F7-B7D2-4DA6-85AC-EA34AFD29FF3}" dt="2026-04-10T22:21:41.867" v="6" actId="700"/>
        <pc:sldMkLst>
          <pc:docMk/>
          <pc:sldMk cId="0" sldId="279"/>
        </pc:sldMkLst>
      </pc:sldChg>
      <pc:sldChg chg="mod modClrScheme chgLayout">
        <pc:chgData name="Jim Kallaugher" userId="74937c8e0c673700" providerId="LiveId" clId="{5D15B9F7-B7D2-4DA6-85AC-EA34AFD29FF3}" dt="2026-04-10T22:21:41.867" v="6" actId="700"/>
        <pc:sldMkLst>
          <pc:docMk/>
          <pc:sldMk cId="0" sldId="280"/>
        </pc:sldMkLst>
      </pc:sldChg>
      <pc:sldChg chg="modSp mod modClrScheme chgLayout">
        <pc:chgData name="Jim Kallaugher" userId="74937c8e0c673700" providerId="LiveId" clId="{5D15B9F7-B7D2-4DA6-85AC-EA34AFD29FF3}" dt="2026-04-10T22:24:11.123" v="33" actId="14100"/>
        <pc:sldMkLst>
          <pc:docMk/>
          <pc:sldMk cId="0" sldId="281"/>
        </pc:sldMkLst>
        <pc:picChg chg="mod">
          <ac:chgData name="Jim Kallaugher" userId="74937c8e0c673700" providerId="LiveId" clId="{5D15B9F7-B7D2-4DA6-85AC-EA34AFD29FF3}" dt="2026-04-10T22:24:11.123" v="33" actId="14100"/>
          <ac:picMkLst>
            <pc:docMk/>
            <pc:sldMk cId="0" sldId="281"/>
            <ac:picMk id="2" creationId="{00000000-0000-0000-0000-000000000000}"/>
          </ac:picMkLst>
        </pc:picChg>
      </pc:sldChg>
      <pc:sldChg chg="mod modClrScheme chgLayout">
        <pc:chgData name="Jim Kallaugher" userId="74937c8e0c673700" providerId="LiveId" clId="{5D15B9F7-B7D2-4DA6-85AC-EA34AFD29FF3}" dt="2026-04-10T22:21:41.867" v="6" actId="700"/>
        <pc:sldMkLst>
          <pc:docMk/>
          <pc:sldMk cId="0" sldId="282"/>
        </pc:sldMkLst>
      </pc:sldChg>
      <pc:sldChg chg="modSp mod modClrScheme chgLayout">
        <pc:chgData name="Jim Kallaugher" userId="74937c8e0c673700" providerId="LiveId" clId="{5D15B9F7-B7D2-4DA6-85AC-EA34AFD29FF3}" dt="2026-04-10T22:24:30.494" v="35" actId="14100"/>
        <pc:sldMkLst>
          <pc:docMk/>
          <pc:sldMk cId="0" sldId="283"/>
        </pc:sldMkLst>
        <pc:picChg chg="mod">
          <ac:chgData name="Jim Kallaugher" userId="74937c8e0c673700" providerId="LiveId" clId="{5D15B9F7-B7D2-4DA6-85AC-EA34AFD29FF3}" dt="2026-04-10T22:24:30.494" v="35" actId="14100"/>
          <ac:picMkLst>
            <pc:docMk/>
            <pc:sldMk cId="0" sldId="283"/>
            <ac:picMk id="2" creationId="{00000000-0000-0000-0000-000000000000}"/>
          </ac:picMkLst>
        </pc:picChg>
      </pc:sldChg>
      <pc:sldChg chg="mod modClrScheme chgLayout">
        <pc:chgData name="Jim Kallaugher" userId="74937c8e0c673700" providerId="LiveId" clId="{5D15B9F7-B7D2-4DA6-85AC-EA34AFD29FF3}" dt="2026-04-10T22:21:41.867" v="6" actId="700"/>
        <pc:sldMkLst>
          <pc:docMk/>
          <pc:sldMk cId="0" sldId="284"/>
        </pc:sldMkLst>
      </pc:sldChg>
      <pc:sldChg chg="mod modClrScheme chgLayout">
        <pc:chgData name="Jim Kallaugher" userId="74937c8e0c673700" providerId="LiveId" clId="{5D15B9F7-B7D2-4DA6-85AC-EA34AFD29FF3}" dt="2026-04-10T22:21:41.867" v="6" actId="700"/>
        <pc:sldMkLst>
          <pc:docMk/>
          <pc:sldMk cId="0" sldId="285"/>
        </pc:sldMkLst>
      </pc:sldChg>
      <pc:sldChg chg="mod modClrScheme chgLayout">
        <pc:chgData name="Jim Kallaugher" userId="74937c8e0c673700" providerId="LiveId" clId="{5D15B9F7-B7D2-4DA6-85AC-EA34AFD29FF3}" dt="2026-04-10T22:21:41.867" v="6" actId="700"/>
        <pc:sldMkLst>
          <pc:docMk/>
          <pc:sldMk cId="0" sldId="286"/>
        </pc:sldMkLst>
      </pc:sldChg>
      <pc:sldChg chg="modSp mod modClrScheme chgLayout">
        <pc:chgData name="Jim Kallaugher" userId="74937c8e0c673700" providerId="LiveId" clId="{5D15B9F7-B7D2-4DA6-85AC-EA34AFD29FF3}" dt="2026-04-10T22:24:57.471" v="37" actId="14100"/>
        <pc:sldMkLst>
          <pc:docMk/>
          <pc:sldMk cId="0" sldId="287"/>
        </pc:sldMkLst>
        <pc:picChg chg="mod">
          <ac:chgData name="Jim Kallaugher" userId="74937c8e0c673700" providerId="LiveId" clId="{5D15B9F7-B7D2-4DA6-85AC-EA34AFD29FF3}" dt="2026-04-10T22:24:57.471" v="37" actId="14100"/>
          <ac:picMkLst>
            <pc:docMk/>
            <pc:sldMk cId="0" sldId="287"/>
            <ac:picMk id="2" creationId="{00000000-0000-0000-0000-000000000000}"/>
          </ac:picMkLst>
        </pc:picChg>
      </pc:sldChg>
      <pc:sldChg chg="mod modClrScheme chgLayout">
        <pc:chgData name="Jim Kallaugher" userId="74937c8e0c673700" providerId="LiveId" clId="{5D15B9F7-B7D2-4DA6-85AC-EA34AFD29FF3}" dt="2026-04-10T22:21:41.867" v="6" actId="700"/>
        <pc:sldMkLst>
          <pc:docMk/>
          <pc:sldMk cId="0" sldId="288"/>
        </pc:sldMkLst>
      </pc:sldChg>
      <pc:sldChg chg="mod modClrScheme chgLayout">
        <pc:chgData name="Jim Kallaugher" userId="74937c8e0c673700" providerId="LiveId" clId="{5D15B9F7-B7D2-4DA6-85AC-EA34AFD29FF3}" dt="2026-04-10T22:21:41.867" v="6" actId="700"/>
        <pc:sldMkLst>
          <pc:docMk/>
          <pc:sldMk cId="0" sldId="289"/>
        </pc:sldMkLst>
      </pc:sldChg>
      <pc:sldChg chg="modSp mod modClrScheme chgLayout">
        <pc:chgData name="Jim Kallaugher" userId="74937c8e0c673700" providerId="LiveId" clId="{5D15B9F7-B7D2-4DA6-85AC-EA34AFD29FF3}" dt="2026-04-10T22:25:07.820" v="39" actId="14100"/>
        <pc:sldMkLst>
          <pc:docMk/>
          <pc:sldMk cId="0" sldId="290"/>
        </pc:sldMkLst>
        <pc:picChg chg="mod">
          <ac:chgData name="Jim Kallaugher" userId="74937c8e0c673700" providerId="LiveId" clId="{5D15B9F7-B7D2-4DA6-85AC-EA34AFD29FF3}" dt="2026-04-10T22:25:07.820" v="39" actId="14100"/>
          <ac:picMkLst>
            <pc:docMk/>
            <pc:sldMk cId="0" sldId="290"/>
            <ac:picMk id="2" creationId="{00000000-0000-0000-0000-000000000000}"/>
          </ac:picMkLst>
        </pc:picChg>
      </pc:sldChg>
      <pc:sldChg chg="mod modClrScheme chgLayout">
        <pc:chgData name="Jim Kallaugher" userId="74937c8e0c673700" providerId="LiveId" clId="{5D15B9F7-B7D2-4DA6-85AC-EA34AFD29FF3}" dt="2026-04-10T22:21:41.867" v="6" actId="700"/>
        <pc:sldMkLst>
          <pc:docMk/>
          <pc:sldMk cId="0" sldId="291"/>
        </pc:sldMkLst>
      </pc:sldChg>
      <pc:sldChg chg="modSp mod modClrScheme chgLayout">
        <pc:chgData name="Jim Kallaugher" userId="74937c8e0c673700" providerId="LiveId" clId="{5D15B9F7-B7D2-4DA6-85AC-EA34AFD29FF3}" dt="2026-04-10T22:25:17.125" v="42" actId="14100"/>
        <pc:sldMkLst>
          <pc:docMk/>
          <pc:sldMk cId="0" sldId="292"/>
        </pc:sldMkLst>
        <pc:picChg chg="mod">
          <ac:chgData name="Jim Kallaugher" userId="74937c8e0c673700" providerId="LiveId" clId="{5D15B9F7-B7D2-4DA6-85AC-EA34AFD29FF3}" dt="2026-04-10T22:25:17.125" v="42" actId="14100"/>
          <ac:picMkLst>
            <pc:docMk/>
            <pc:sldMk cId="0" sldId="292"/>
            <ac:picMk id="2" creationId="{00000000-0000-0000-0000-000000000000}"/>
          </ac:picMkLst>
        </pc:picChg>
      </pc:sldChg>
      <pc:sldMasterChg chg="modSldLayout">
        <pc:chgData name="Jim Kallaugher" userId="74937c8e0c673700" providerId="LiveId" clId="{5D15B9F7-B7D2-4DA6-85AC-EA34AFD29FF3}" dt="2026-04-10T22:16:12.748" v="0"/>
        <pc:sldMasterMkLst>
          <pc:docMk/>
          <pc:sldMasterMk cId="1040103322" sldId="2147483687"/>
        </pc:sldMasterMkLst>
        <pc:sldLayoutChg chg="delSp">
          <pc:chgData name="Jim Kallaugher" userId="74937c8e0c673700" providerId="LiveId" clId="{5D15B9F7-B7D2-4DA6-85AC-EA34AFD29FF3}" dt="2026-04-10T22:16:12.748" v="0"/>
          <pc:sldLayoutMkLst>
            <pc:docMk/>
            <pc:sldMasterMk cId="1040103322" sldId="2147483687"/>
            <pc:sldLayoutMk cId="3444193205" sldId="2147483701"/>
          </pc:sldLayoutMkLst>
          <pc:spChg chg="del">
            <ac:chgData name="Jim Kallaugher" userId="74937c8e0c673700" providerId="LiveId" clId="{5D15B9F7-B7D2-4DA6-85AC-EA34AFD29FF3}" dt="2026-04-10T22:16:12.748" v="0"/>
            <ac:spMkLst>
              <pc:docMk/>
              <pc:sldMasterMk cId="1040103322" sldId="2147483687"/>
              <pc:sldLayoutMk cId="3444193205" sldId="2147483701"/>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444193205" sldId="2147483701"/>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639228773" sldId="2147483702"/>
          </pc:sldLayoutMkLst>
          <pc:spChg chg="del">
            <ac:chgData name="Jim Kallaugher" userId="74937c8e0c673700" providerId="LiveId" clId="{5D15B9F7-B7D2-4DA6-85AC-EA34AFD29FF3}" dt="2026-04-10T22:16:12.748" v="0"/>
            <ac:spMkLst>
              <pc:docMk/>
              <pc:sldMasterMk cId="1040103322" sldId="2147483687"/>
              <pc:sldLayoutMk cId="639228773" sldId="2147483702"/>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639228773" sldId="2147483702"/>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1176454937" sldId="2147483703"/>
          </pc:sldLayoutMkLst>
          <pc:spChg chg="del">
            <ac:chgData name="Jim Kallaugher" userId="74937c8e0c673700" providerId="LiveId" clId="{5D15B9F7-B7D2-4DA6-85AC-EA34AFD29FF3}" dt="2026-04-10T22:16:12.748" v="0"/>
            <ac:spMkLst>
              <pc:docMk/>
              <pc:sldMasterMk cId="1040103322" sldId="2147483687"/>
              <pc:sldLayoutMk cId="1176454937" sldId="2147483703"/>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1176454937" sldId="2147483703"/>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3274351234" sldId="2147483704"/>
          </pc:sldLayoutMkLst>
          <pc:spChg chg="del">
            <ac:chgData name="Jim Kallaugher" userId="74937c8e0c673700" providerId="LiveId" clId="{5D15B9F7-B7D2-4DA6-85AC-EA34AFD29FF3}" dt="2026-04-10T22:16:12.748" v="0"/>
            <ac:spMkLst>
              <pc:docMk/>
              <pc:sldMasterMk cId="1040103322" sldId="2147483687"/>
              <pc:sldLayoutMk cId="3274351234" sldId="2147483704"/>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274351234" sldId="2147483704"/>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1058098051" sldId="2147483705"/>
          </pc:sldLayoutMkLst>
          <pc:spChg chg="del">
            <ac:chgData name="Jim Kallaugher" userId="74937c8e0c673700" providerId="LiveId" clId="{5D15B9F7-B7D2-4DA6-85AC-EA34AFD29FF3}" dt="2026-04-10T22:16:12.748" v="0"/>
            <ac:spMkLst>
              <pc:docMk/>
              <pc:sldMasterMk cId="1040103322" sldId="2147483687"/>
              <pc:sldLayoutMk cId="1058098051" sldId="2147483705"/>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1058098051" sldId="2147483705"/>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740601969" sldId="2147483706"/>
          </pc:sldLayoutMkLst>
          <pc:spChg chg="del">
            <ac:chgData name="Jim Kallaugher" userId="74937c8e0c673700" providerId="LiveId" clId="{5D15B9F7-B7D2-4DA6-85AC-EA34AFD29FF3}" dt="2026-04-10T22:16:12.748" v="0"/>
            <ac:spMkLst>
              <pc:docMk/>
              <pc:sldMasterMk cId="1040103322" sldId="2147483687"/>
              <pc:sldLayoutMk cId="2740601969" sldId="2147483706"/>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740601969" sldId="2147483706"/>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4054242285" sldId="2147483707"/>
          </pc:sldLayoutMkLst>
          <pc:spChg chg="del">
            <ac:chgData name="Jim Kallaugher" userId="74937c8e0c673700" providerId="LiveId" clId="{5D15B9F7-B7D2-4DA6-85AC-EA34AFD29FF3}" dt="2026-04-10T22:16:12.748" v="0"/>
            <ac:spMkLst>
              <pc:docMk/>
              <pc:sldMasterMk cId="1040103322" sldId="2147483687"/>
              <pc:sldLayoutMk cId="4054242285" sldId="2147483707"/>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4054242285" sldId="2147483707"/>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812690269" sldId="2147483708"/>
          </pc:sldLayoutMkLst>
          <pc:spChg chg="del">
            <ac:chgData name="Jim Kallaugher" userId="74937c8e0c673700" providerId="LiveId" clId="{5D15B9F7-B7D2-4DA6-85AC-EA34AFD29FF3}" dt="2026-04-10T22:16:12.748" v="0"/>
            <ac:spMkLst>
              <pc:docMk/>
              <pc:sldMasterMk cId="1040103322" sldId="2147483687"/>
              <pc:sldLayoutMk cId="812690269" sldId="2147483708"/>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812690269" sldId="2147483708"/>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1592465141" sldId="2147483709"/>
          </pc:sldLayoutMkLst>
          <pc:spChg chg="del">
            <ac:chgData name="Jim Kallaugher" userId="74937c8e0c673700" providerId="LiveId" clId="{5D15B9F7-B7D2-4DA6-85AC-EA34AFD29FF3}" dt="2026-04-10T22:16:12.748" v="0"/>
            <ac:spMkLst>
              <pc:docMk/>
              <pc:sldMasterMk cId="1040103322" sldId="2147483687"/>
              <pc:sldLayoutMk cId="1592465141" sldId="2147483709"/>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1592465141" sldId="2147483709"/>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3494010050" sldId="2147483710"/>
          </pc:sldLayoutMkLst>
          <pc:spChg chg="del">
            <ac:chgData name="Jim Kallaugher" userId="74937c8e0c673700" providerId="LiveId" clId="{5D15B9F7-B7D2-4DA6-85AC-EA34AFD29FF3}" dt="2026-04-10T22:16:12.748" v="0"/>
            <ac:spMkLst>
              <pc:docMk/>
              <pc:sldMasterMk cId="1040103322" sldId="2147483687"/>
              <pc:sldLayoutMk cId="3494010050" sldId="2147483710"/>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494010050" sldId="2147483710"/>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1290238600" sldId="2147483711"/>
          </pc:sldLayoutMkLst>
          <pc:spChg chg="del">
            <ac:chgData name="Jim Kallaugher" userId="74937c8e0c673700" providerId="LiveId" clId="{5D15B9F7-B7D2-4DA6-85AC-EA34AFD29FF3}" dt="2026-04-10T22:16:12.748" v="0"/>
            <ac:spMkLst>
              <pc:docMk/>
              <pc:sldMasterMk cId="1040103322" sldId="2147483687"/>
              <pc:sldLayoutMk cId="1290238600" sldId="2147483711"/>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1290238600" sldId="2147483711"/>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1625978459" sldId="2147483712"/>
          </pc:sldLayoutMkLst>
          <pc:spChg chg="del">
            <ac:chgData name="Jim Kallaugher" userId="74937c8e0c673700" providerId="LiveId" clId="{5D15B9F7-B7D2-4DA6-85AC-EA34AFD29FF3}" dt="2026-04-10T22:16:12.748" v="0"/>
            <ac:spMkLst>
              <pc:docMk/>
              <pc:sldMasterMk cId="1040103322" sldId="2147483687"/>
              <pc:sldLayoutMk cId="1625978459" sldId="2147483712"/>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1625978459" sldId="2147483712"/>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3578830679" sldId="2147483713"/>
          </pc:sldLayoutMkLst>
          <pc:spChg chg="del">
            <ac:chgData name="Jim Kallaugher" userId="74937c8e0c673700" providerId="LiveId" clId="{5D15B9F7-B7D2-4DA6-85AC-EA34AFD29FF3}" dt="2026-04-10T22:16:12.748" v="0"/>
            <ac:spMkLst>
              <pc:docMk/>
              <pc:sldMasterMk cId="1040103322" sldId="2147483687"/>
              <pc:sldLayoutMk cId="3578830679" sldId="2147483713"/>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578830679" sldId="2147483713"/>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771952834" sldId="2147483714"/>
          </pc:sldLayoutMkLst>
          <pc:spChg chg="del">
            <ac:chgData name="Jim Kallaugher" userId="74937c8e0c673700" providerId="LiveId" clId="{5D15B9F7-B7D2-4DA6-85AC-EA34AFD29FF3}" dt="2026-04-10T22:16:12.748" v="0"/>
            <ac:spMkLst>
              <pc:docMk/>
              <pc:sldMasterMk cId="1040103322" sldId="2147483687"/>
              <pc:sldLayoutMk cId="2771952834" sldId="2147483714"/>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771952834" sldId="2147483714"/>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186824966" sldId="2147483715"/>
          </pc:sldLayoutMkLst>
          <pc:spChg chg="del">
            <ac:chgData name="Jim Kallaugher" userId="74937c8e0c673700" providerId="LiveId" clId="{5D15B9F7-B7D2-4DA6-85AC-EA34AFD29FF3}" dt="2026-04-10T22:16:12.748" v="0"/>
            <ac:spMkLst>
              <pc:docMk/>
              <pc:sldMasterMk cId="1040103322" sldId="2147483687"/>
              <pc:sldLayoutMk cId="2186824966" sldId="2147483715"/>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186824966" sldId="2147483715"/>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363899394" sldId="2147483716"/>
          </pc:sldLayoutMkLst>
          <pc:spChg chg="del">
            <ac:chgData name="Jim Kallaugher" userId="74937c8e0c673700" providerId="LiveId" clId="{5D15B9F7-B7D2-4DA6-85AC-EA34AFD29FF3}" dt="2026-04-10T22:16:12.748" v="0"/>
            <ac:spMkLst>
              <pc:docMk/>
              <pc:sldMasterMk cId="1040103322" sldId="2147483687"/>
              <pc:sldLayoutMk cId="2363899394" sldId="2147483716"/>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363899394" sldId="2147483716"/>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73738173" sldId="2147483717"/>
          </pc:sldLayoutMkLst>
          <pc:spChg chg="del">
            <ac:chgData name="Jim Kallaugher" userId="74937c8e0c673700" providerId="LiveId" clId="{5D15B9F7-B7D2-4DA6-85AC-EA34AFD29FF3}" dt="2026-04-10T22:16:12.748" v="0"/>
            <ac:spMkLst>
              <pc:docMk/>
              <pc:sldMasterMk cId="1040103322" sldId="2147483687"/>
              <pc:sldLayoutMk cId="73738173" sldId="2147483717"/>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73738173" sldId="2147483717"/>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1074721351" sldId="2147483718"/>
          </pc:sldLayoutMkLst>
          <pc:spChg chg="del">
            <ac:chgData name="Jim Kallaugher" userId="74937c8e0c673700" providerId="LiveId" clId="{5D15B9F7-B7D2-4DA6-85AC-EA34AFD29FF3}" dt="2026-04-10T22:16:12.748" v="0"/>
            <ac:spMkLst>
              <pc:docMk/>
              <pc:sldMasterMk cId="1040103322" sldId="2147483687"/>
              <pc:sldLayoutMk cId="1074721351" sldId="2147483718"/>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1074721351" sldId="2147483718"/>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876975666" sldId="2147483719"/>
          </pc:sldLayoutMkLst>
          <pc:spChg chg="del">
            <ac:chgData name="Jim Kallaugher" userId="74937c8e0c673700" providerId="LiveId" clId="{5D15B9F7-B7D2-4DA6-85AC-EA34AFD29FF3}" dt="2026-04-10T22:16:12.748" v="0"/>
            <ac:spMkLst>
              <pc:docMk/>
              <pc:sldMasterMk cId="1040103322" sldId="2147483687"/>
              <pc:sldLayoutMk cId="876975666" sldId="2147483719"/>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876975666" sldId="2147483719"/>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3467301948" sldId="2147483720"/>
          </pc:sldLayoutMkLst>
          <pc:spChg chg="del">
            <ac:chgData name="Jim Kallaugher" userId="74937c8e0c673700" providerId="LiveId" clId="{5D15B9F7-B7D2-4DA6-85AC-EA34AFD29FF3}" dt="2026-04-10T22:16:12.748" v="0"/>
            <ac:spMkLst>
              <pc:docMk/>
              <pc:sldMasterMk cId="1040103322" sldId="2147483687"/>
              <pc:sldLayoutMk cId="3467301948" sldId="2147483720"/>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467301948" sldId="2147483720"/>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3828023967" sldId="2147483721"/>
          </pc:sldLayoutMkLst>
          <pc:spChg chg="del">
            <ac:chgData name="Jim Kallaugher" userId="74937c8e0c673700" providerId="LiveId" clId="{5D15B9F7-B7D2-4DA6-85AC-EA34AFD29FF3}" dt="2026-04-10T22:16:12.748" v="0"/>
            <ac:spMkLst>
              <pc:docMk/>
              <pc:sldMasterMk cId="1040103322" sldId="2147483687"/>
              <pc:sldLayoutMk cId="3828023967" sldId="2147483721"/>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828023967" sldId="2147483721"/>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345649931" sldId="2147483722"/>
          </pc:sldLayoutMkLst>
          <pc:spChg chg="del">
            <ac:chgData name="Jim Kallaugher" userId="74937c8e0c673700" providerId="LiveId" clId="{5D15B9F7-B7D2-4DA6-85AC-EA34AFD29FF3}" dt="2026-04-10T22:16:12.748" v="0"/>
            <ac:spMkLst>
              <pc:docMk/>
              <pc:sldMasterMk cId="1040103322" sldId="2147483687"/>
              <pc:sldLayoutMk cId="2345649931" sldId="2147483722"/>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345649931" sldId="2147483722"/>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3040058465" sldId="2147483723"/>
          </pc:sldLayoutMkLst>
          <pc:spChg chg="del">
            <ac:chgData name="Jim Kallaugher" userId="74937c8e0c673700" providerId="LiveId" clId="{5D15B9F7-B7D2-4DA6-85AC-EA34AFD29FF3}" dt="2026-04-10T22:16:12.748" v="0"/>
            <ac:spMkLst>
              <pc:docMk/>
              <pc:sldMasterMk cId="1040103322" sldId="2147483687"/>
              <pc:sldLayoutMk cId="3040058465" sldId="2147483723"/>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040058465" sldId="2147483723"/>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1568051010" sldId="2147483724"/>
          </pc:sldLayoutMkLst>
          <pc:spChg chg="del">
            <ac:chgData name="Jim Kallaugher" userId="74937c8e0c673700" providerId="LiveId" clId="{5D15B9F7-B7D2-4DA6-85AC-EA34AFD29FF3}" dt="2026-04-10T22:16:12.748" v="0"/>
            <ac:spMkLst>
              <pc:docMk/>
              <pc:sldMasterMk cId="1040103322" sldId="2147483687"/>
              <pc:sldLayoutMk cId="1568051010" sldId="2147483724"/>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1568051010" sldId="2147483724"/>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264445931" sldId="2147483725"/>
          </pc:sldLayoutMkLst>
          <pc:spChg chg="del">
            <ac:chgData name="Jim Kallaugher" userId="74937c8e0c673700" providerId="LiveId" clId="{5D15B9F7-B7D2-4DA6-85AC-EA34AFD29FF3}" dt="2026-04-10T22:16:12.748" v="0"/>
            <ac:spMkLst>
              <pc:docMk/>
              <pc:sldMasterMk cId="1040103322" sldId="2147483687"/>
              <pc:sldLayoutMk cId="2264445931" sldId="2147483725"/>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264445931" sldId="2147483725"/>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04304608" sldId="2147483726"/>
          </pc:sldLayoutMkLst>
          <pc:spChg chg="del">
            <ac:chgData name="Jim Kallaugher" userId="74937c8e0c673700" providerId="LiveId" clId="{5D15B9F7-B7D2-4DA6-85AC-EA34AFD29FF3}" dt="2026-04-10T22:16:12.748" v="0"/>
            <ac:spMkLst>
              <pc:docMk/>
              <pc:sldMasterMk cId="1040103322" sldId="2147483687"/>
              <pc:sldLayoutMk cId="204304608" sldId="2147483726"/>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04304608" sldId="2147483726"/>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210646531" sldId="2147483727"/>
          </pc:sldLayoutMkLst>
          <pc:spChg chg="del">
            <ac:chgData name="Jim Kallaugher" userId="74937c8e0c673700" providerId="LiveId" clId="{5D15B9F7-B7D2-4DA6-85AC-EA34AFD29FF3}" dt="2026-04-10T22:16:12.748" v="0"/>
            <ac:spMkLst>
              <pc:docMk/>
              <pc:sldMasterMk cId="1040103322" sldId="2147483687"/>
              <pc:sldLayoutMk cId="2210646531" sldId="2147483727"/>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210646531" sldId="2147483727"/>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189048182" sldId="2147483728"/>
          </pc:sldLayoutMkLst>
          <pc:spChg chg="del">
            <ac:chgData name="Jim Kallaugher" userId="74937c8e0c673700" providerId="LiveId" clId="{5D15B9F7-B7D2-4DA6-85AC-EA34AFD29FF3}" dt="2026-04-10T22:16:12.748" v="0"/>
            <ac:spMkLst>
              <pc:docMk/>
              <pc:sldMasterMk cId="1040103322" sldId="2147483687"/>
              <pc:sldLayoutMk cId="2189048182" sldId="2147483728"/>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189048182" sldId="2147483728"/>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4286601995" sldId="2147483729"/>
          </pc:sldLayoutMkLst>
          <pc:spChg chg="del">
            <ac:chgData name="Jim Kallaugher" userId="74937c8e0c673700" providerId="LiveId" clId="{5D15B9F7-B7D2-4DA6-85AC-EA34AFD29FF3}" dt="2026-04-10T22:16:12.748" v="0"/>
            <ac:spMkLst>
              <pc:docMk/>
              <pc:sldMasterMk cId="1040103322" sldId="2147483687"/>
              <pc:sldLayoutMk cId="4286601995" sldId="2147483729"/>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4286601995" sldId="2147483729"/>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3321357498" sldId="2147483730"/>
          </pc:sldLayoutMkLst>
          <pc:spChg chg="del">
            <ac:chgData name="Jim Kallaugher" userId="74937c8e0c673700" providerId="LiveId" clId="{5D15B9F7-B7D2-4DA6-85AC-EA34AFD29FF3}" dt="2026-04-10T22:16:12.748" v="0"/>
            <ac:spMkLst>
              <pc:docMk/>
              <pc:sldMasterMk cId="1040103322" sldId="2147483687"/>
              <pc:sldLayoutMk cId="3321357498" sldId="2147483730"/>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321357498" sldId="2147483730"/>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1211772415" sldId="2147483731"/>
          </pc:sldLayoutMkLst>
          <pc:spChg chg="del">
            <ac:chgData name="Jim Kallaugher" userId="74937c8e0c673700" providerId="LiveId" clId="{5D15B9F7-B7D2-4DA6-85AC-EA34AFD29FF3}" dt="2026-04-10T22:16:12.748" v="0"/>
            <ac:spMkLst>
              <pc:docMk/>
              <pc:sldMasterMk cId="1040103322" sldId="2147483687"/>
              <pc:sldLayoutMk cId="1211772415" sldId="2147483731"/>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1211772415" sldId="2147483731"/>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2622598451" sldId="2147483732"/>
          </pc:sldLayoutMkLst>
          <pc:spChg chg="del">
            <ac:chgData name="Jim Kallaugher" userId="74937c8e0c673700" providerId="LiveId" clId="{5D15B9F7-B7D2-4DA6-85AC-EA34AFD29FF3}" dt="2026-04-10T22:16:12.748" v="0"/>
            <ac:spMkLst>
              <pc:docMk/>
              <pc:sldMasterMk cId="1040103322" sldId="2147483687"/>
              <pc:sldLayoutMk cId="2622598451" sldId="2147483732"/>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2622598451" sldId="2147483732"/>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3204260534" sldId="2147483733"/>
          </pc:sldLayoutMkLst>
          <pc:spChg chg="del">
            <ac:chgData name="Jim Kallaugher" userId="74937c8e0c673700" providerId="LiveId" clId="{5D15B9F7-B7D2-4DA6-85AC-EA34AFD29FF3}" dt="2026-04-10T22:16:12.748" v="0"/>
            <ac:spMkLst>
              <pc:docMk/>
              <pc:sldMasterMk cId="1040103322" sldId="2147483687"/>
              <pc:sldLayoutMk cId="3204260534" sldId="2147483733"/>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204260534" sldId="2147483733"/>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3953090486" sldId="2147483734"/>
          </pc:sldLayoutMkLst>
          <pc:spChg chg="del">
            <ac:chgData name="Jim Kallaugher" userId="74937c8e0c673700" providerId="LiveId" clId="{5D15B9F7-B7D2-4DA6-85AC-EA34AFD29FF3}" dt="2026-04-10T22:16:12.748" v="0"/>
            <ac:spMkLst>
              <pc:docMk/>
              <pc:sldMasterMk cId="1040103322" sldId="2147483687"/>
              <pc:sldLayoutMk cId="3953090486" sldId="2147483734"/>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3953090486" sldId="2147483734"/>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1163747488" sldId="2147483735"/>
          </pc:sldLayoutMkLst>
          <pc:spChg chg="del">
            <ac:chgData name="Jim Kallaugher" userId="74937c8e0c673700" providerId="LiveId" clId="{5D15B9F7-B7D2-4DA6-85AC-EA34AFD29FF3}" dt="2026-04-10T22:16:12.748" v="0"/>
            <ac:spMkLst>
              <pc:docMk/>
              <pc:sldMasterMk cId="1040103322" sldId="2147483687"/>
              <pc:sldLayoutMk cId="1163747488" sldId="2147483735"/>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1163747488" sldId="2147483735"/>
              <ac:spMk id="3" creationId="{00000000-0000-0000-0000-000000000000}"/>
            </ac:spMkLst>
          </pc:spChg>
        </pc:sldLayoutChg>
        <pc:sldLayoutChg chg="delSp">
          <pc:chgData name="Jim Kallaugher" userId="74937c8e0c673700" providerId="LiveId" clId="{5D15B9F7-B7D2-4DA6-85AC-EA34AFD29FF3}" dt="2026-04-10T22:16:12.748" v="0"/>
          <pc:sldLayoutMkLst>
            <pc:docMk/>
            <pc:sldMasterMk cId="1040103322" sldId="2147483687"/>
            <pc:sldLayoutMk cId="440231678" sldId="2147483736"/>
          </pc:sldLayoutMkLst>
          <pc:spChg chg="del">
            <ac:chgData name="Jim Kallaugher" userId="74937c8e0c673700" providerId="LiveId" clId="{5D15B9F7-B7D2-4DA6-85AC-EA34AFD29FF3}" dt="2026-04-10T22:16:12.748" v="0"/>
            <ac:spMkLst>
              <pc:docMk/>
              <pc:sldMasterMk cId="1040103322" sldId="2147483687"/>
              <pc:sldLayoutMk cId="440231678" sldId="2147483736"/>
              <ac:spMk id="2" creationId="{00000000-0000-0000-0000-000000000000}"/>
            </ac:spMkLst>
          </pc:spChg>
          <pc:spChg chg="del">
            <ac:chgData name="Jim Kallaugher" userId="74937c8e0c673700" providerId="LiveId" clId="{5D15B9F7-B7D2-4DA6-85AC-EA34AFD29FF3}" dt="2026-04-10T22:16:12.748" v="0"/>
            <ac:spMkLst>
              <pc:docMk/>
              <pc:sldMasterMk cId="1040103322" sldId="2147483687"/>
              <pc:sldLayoutMk cId="440231678" sldId="2147483736"/>
              <ac:spMk id="3" creationId="{00000000-0000-0000-0000-000000000000}"/>
            </ac:spMkLst>
          </pc:spChg>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0"/>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1"/>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936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customXml" Target="../ink/ink4.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0731178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2"/>
            <a:ext cx="7406640" cy="5848350"/>
          </a:xfrm>
        </p:spPr>
        <p:txBody>
          <a:bodyPr/>
          <a:lstStyle>
            <a:lvl1pPr marL="0" indent="0">
              <a:buNone/>
              <a:defRPr sz="3840"/>
            </a:lvl1pPr>
            <a:lvl2pPr marL="548618" indent="0">
              <a:buNone/>
              <a:defRPr sz="3360"/>
            </a:lvl2pPr>
            <a:lvl3pPr marL="1097236" indent="0">
              <a:buNone/>
              <a:defRPr sz="288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9645178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46866063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228970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29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844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126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630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47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114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409775051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6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799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5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413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247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757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604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475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6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538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7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382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18" indent="0">
              <a:buNone/>
              <a:defRPr sz="2400">
                <a:solidFill>
                  <a:schemeClr val="tx1">
                    <a:tint val="82000"/>
                  </a:schemeClr>
                </a:solidFill>
              </a:defRPr>
            </a:lvl2pPr>
            <a:lvl3pPr marL="1097236" indent="0">
              <a:buNone/>
              <a:defRPr sz="2160">
                <a:solidFill>
                  <a:schemeClr val="tx1">
                    <a:tint val="82000"/>
                  </a:schemeClr>
                </a:solidFill>
              </a:defRPr>
            </a:lvl3pPr>
            <a:lvl4pPr marL="1645854" indent="0">
              <a:buNone/>
              <a:defRPr sz="1920">
                <a:solidFill>
                  <a:schemeClr val="tx1">
                    <a:tint val="82000"/>
                  </a:schemeClr>
                </a:solidFill>
              </a:defRPr>
            </a:lvl4pPr>
            <a:lvl5pPr marL="2194472" indent="0">
              <a:buNone/>
              <a:defRPr sz="1920">
                <a:solidFill>
                  <a:schemeClr val="tx1">
                    <a:tint val="82000"/>
                  </a:schemeClr>
                </a:solidFill>
              </a:defRPr>
            </a:lvl5pPr>
            <a:lvl6pPr marL="2743091" indent="0">
              <a:buNone/>
              <a:defRPr sz="1920">
                <a:solidFill>
                  <a:schemeClr val="tx1">
                    <a:tint val="82000"/>
                  </a:schemeClr>
                </a:solidFill>
              </a:defRPr>
            </a:lvl6pPr>
            <a:lvl7pPr marL="3291708" indent="0">
              <a:buNone/>
              <a:defRPr sz="1920">
                <a:solidFill>
                  <a:schemeClr val="tx1">
                    <a:tint val="82000"/>
                  </a:schemeClr>
                </a:solidFill>
              </a:defRPr>
            </a:lvl7pPr>
            <a:lvl8pPr marL="3840326" indent="0">
              <a:buNone/>
              <a:defRPr sz="1920">
                <a:solidFill>
                  <a:schemeClr val="tx1">
                    <a:tint val="82000"/>
                  </a:schemeClr>
                </a:solidFill>
              </a:defRPr>
            </a:lvl8pPr>
            <a:lvl9pPr marL="4388945"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065813445"/>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394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921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595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2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515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22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237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23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281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949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25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860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26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57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27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86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264398182"/>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28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543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29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459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lide 30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095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lide 3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659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lide 32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216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lide 33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96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lide 34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92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lide 35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465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36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99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37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484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74848226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32754816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p:nvSpPr>
        <p:spPr>
          <a:xfrm>
            <a:off x="2094229" y="7698026"/>
            <a:ext cx="12192000" cy="443198"/>
          </a:xfrm>
          <a:prstGeom prst="rect">
            <a:avLst/>
          </a:prstGeom>
          <a:noFill/>
        </p:spPr>
        <p:txBody>
          <a:bodyPr vert="horz" rtlCol="0">
            <a:spAutoFit/>
          </a:bodyPr>
          <a:lstStyle/>
          <a:p>
            <a:r>
              <a:rPr lang="en-US" sz="2280" dirty="0">
                <a:solidFill>
                  <a:srgbClr val="5F5F5F"/>
                </a:solidFill>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4" y="7616285"/>
            <a:ext cx="465378" cy="465378"/>
          </a:xfrm>
          <a:prstGeom prst="rect">
            <a:avLst/>
          </a:prstGeom>
        </p:spPr>
      </p:pic>
      <mc:AlternateContent xmlns:mc="http://schemas.openxmlformats.org/markup-compatibility/2006">
        <mc:Choice xmlns:p14="http://schemas.microsoft.com/office/powerpoint/2010/main"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p14:nvContentPartPr>
            <p14:xfrm>
              <a:off x="31464" y="190900"/>
              <a:ext cx="14567472" cy="54863"/>
            </p14:xfrm>
          </p:contentPart>
        </mc:Choice>
        <mc:Fallback>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1"/>
                <a:ext cx="14589432" cy="768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p14:nvContentPartPr>
            <p14:xfrm>
              <a:off x="3886819" y="6508675"/>
              <a:ext cx="11232" cy="2160"/>
            </p14:xfrm>
          </p:contentPart>
        </mc:Choice>
        <mc:Fallback>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197265215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77487370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4/10/2026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5299552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55"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customXml" Target="../ink/ink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customXml" Target="../ink/ink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A721FEAC-3942-4E79-B049-3CEF7FADF8E2}" type="datetimeFigureOut">
              <a:rPr lang="en-US" smtClean="0"/>
              <a:t>4/10/2026</a:t>
            </a:fld>
            <a:endParaRPr lang="en-US"/>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A2291B92-A4D1-4655-AE1C-9622A0272A92}" type="slidenum">
              <a:rPr lang="en-US" smtClean="0"/>
              <a:t>‹#›</a:t>
            </a:fld>
            <a:endParaRPr lang="en-US"/>
          </a:p>
        </p:txBody>
      </p:sp>
      <p:sp>
        <p:nvSpPr>
          <p:cNvPr id="7" name="TextBox 6">
            <a:extLst>
              <a:ext uri="{FF2B5EF4-FFF2-40B4-BE49-F238E27FC236}">
                <a16:creationId xmlns:a16="http://schemas.microsoft.com/office/drawing/2014/main" id="{61C3F88B-60E0-6425-CC7D-764CB6F08DE2}"/>
              </a:ext>
            </a:extLst>
          </p:cNvPr>
          <p:cNvSpPr txBox="1"/>
          <p:nvPr/>
        </p:nvSpPr>
        <p:spPr>
          <a:xfrm>
            <a:off x="2094229" y="7698026"/>
            <a:ext cx="12192000" cy="443198"/>
          </a:xfrm>
          <a:prstGeom prst="rect">
            <a:avLst/>
          </a:prstGeom>
          <a:noFill/>
        </p:spPr>
        <p:txBody>
          <a:bodyPr vert="horz" rtlCol="0">
            <a:spAutoFit/>
          </a:bodyPr>
          <a:lstStyle/>
          <a:p>
            <a:r>
              <a:rPr lang="en-US" sz="2280" dirty="0">
                <a:solidFill>
                  <a:srgbClr val="5F5F5F"/>
                </a:solidFill>
              </a:rPr>
              <a:t>📞 860-776-3306    ✉️ RGE4Help@gmail.com    🌐 www.redglenelectronics.com</a:t>
            </a:r>
          </a:p>
        </p:txBody>
      </p:sp>
      <p:pic>
        <p:nvPicPr>
          <p:cNvPr id="8" name="Picture 7" descr="A blue square with white text and icons&#10;&#10;AI-generated content may be incorrect.">
            <a:extLst>
              <a:ext uri="{FF2B5EF4-FFF2-40B4-BE49-F238E27FC236}">
                <a16:creationId xmlns:a16="http://schemas.microsoft.com/office/drawing/2014/main" id="{10ACB782-E59B-0929-DABB-FA7EA1CFA4AA}"/>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mc:Choice xmlns:p14="http://schemas.microsoft.com/office/powerpoint/2010/main" Requires="p14">
          <p:contentPart p14:bwMode="auto" r:id="rId52">
            <p14:nvContentPartPr>
              <p14:cNvPr id="9" name="Ink 8">
                <a:extLst>
                  <a:ext uri="{FF2B5EF4-FFF2-40B4-BE49-F238E27FC236}">
                    <a16:creationId xmlns:a16="http://schemas.microsoft.com/office/drawing/2014/main" id="{7CDA0711-A5E8-36C2-63CD-FA8F53E27692}"/>
                  </a:ext>
                </a:extLst>
              </p14:cNvPr>
              <p14:cNvContentPartPr/>
              <p14:nvPr/>
            </p14:nvContentPartPr>
            <p14:xfrm>
              <a:off x="31464" y="190899"/>
              <a:ext cx="14567472" cy="54863"/>
            </p14:xfrm>
          </p:contentPart>
        </mc:Choice>
        <mc:Fallback>
          <p:pic>
            <p:nvPicPr>
              <p:cNvPr id="9" name="Ink 8">
                <a:extLst>
                  <a:ext uri="{FF2B5EF4-FFF2-40B4-BE49-F238E27FC236}">
                    <a16:creationId xmlns:a16="http://schemas.microsoft.com/office/drawing/2014/main" id="{7CDA0711-A5E8-36C2-63CD-FA8F53E27692}"/>
                  </a:ext>
                </a:extLst>
              </p:cNvPr>
              <p:cNvPicPr/>
              <p:nvPr/>
            </p:nvPicPr>
            <p:blipFill>
              <a:blip r:embed="rId53"/>
              <a:stretch>
                <a:fillRect/>
              </a:stretch>
            </p:blipFill>
            <p:spPr>
              <a:xfrm>
                <a:off x="20304" y="179710"/>
                <a:ext cx="14589432" cy="768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0" name="Ink 9">
                <a:extLst>
                  <a:ext uri="{FF2B5EF4-FFF2-40B4-BE49-F238E27FC236}">
                    <a16:creationId xmlns:a16="http://schemas.microsoft.com/office/drawing/2014/main" id="{B2366F9E-ACBC-7280-F38B-79AE28D23508}"/>
                  </a:ext>
                </a:extLst>
              </p14:cNvPr>
              <p14:cNvContentPartPr/>
              <p14:nvPr/>
            </p14:nvContentPartPr>
            <p14:xfrm>
              <a:off x="3886819" y="6508675"/>
              <a:ext cx="11232" cy="2160"/>
            </p14:xfrm>
          </p:contentPart>
        </mc:Choice>
        <mc:Fallback>
          <p:pic>
            <p:nvPicPr>
              <p:cNvPr id="10" name="Ink 9">
                <a:extLst>
                  <a:ext uri="{FF2B5EF4-FFF2-40B4-BE49-F238E27FC236}">
                    <a16:creationId xmlns:a16="http://schemas.microsoft.com/office/drawing/2014/main" id="{B2366F9E-ACBC-7280-F38B-79AE28D23508}"/>
                  </a:ext>
                </a:extLst>
              </p:cNvPr>
              <p:cNvPicPr/>
              <p:nvPr/>
            </p:nvPicPr>
            <p:blipFill>
              <a:blip r:embed="rId55"/>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268489347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1" r:id="rId44"/>
    <p:sldLayoutId id="2147483832" r:id="rId45"/>
    <p:sldLayoutId id="2147483833" r:id="rId46"/>
    <p:sldLayoutId id="2147483834" r:id="rId47"/>
    <p:sldLayoutId id="2147483835" r:id="rId48"/>
    <p:sldLayoutId id="2147483836" r:id="rId49"/>
  </p:sldLayoutIdLst>
  <p:hf sldNum="0" hdr="0" ftr="0" dt="0"/>
  <p:txStyles>
    <p:titleStyle>
      <a:lvl1pPr algn="l" defTabSz="1097236"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9" indent="-274309" algn="l" defTabSz="1097236"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28" indent="-274309" algn="l" defTabSz="1097236"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45" indent="-274309" algn="l" defTabSz="109723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63"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782"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416134"/>
            <a:ext cx="5486400" cy="7172838"/>
          </a:xfrm>
          <a:prstGeom prst="rect">
            <a:avLst/>
          </a:prstGeom>
        </p:spPr>
      </p:pic>
      <p:sp>
        <p:nvSpPr>
          <p:cNvPr id="3" name="Text 0"/>
          <p:cNvSpPr/>
          <p:nvPr/>
        </p:nvSpPr>
        <p:spPr>
          <a:xfrm>
            <a:off x="793790" y="3198971"/>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GrandPad vs iPad</a:t>
            </a:r>
            <a:endParaRPr lang="en-US" sz="3900" dirty="0"/>
          </a:p>
        </p:txBody>
      </p:sp>
      <p:sp>
        <p:nvSpPr>
          <p:cNvPr id="4" name="Text 1"/>
          <p:cNvSpPr/>
          <p:nvPr/>
        </p:nvSpPr>
        <p:spPr>
          <a:xfrm>
            <a:off x="793790" y="4116705"/>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Choosing the Right Fit for Seniors</a:t>
            </a:r>
            <a:endParaRPr lang="en-US" sz="1550" dirty="0"/>
          </a:p>
        </p:txBody>
      </p:sp>
      <p:sp>
        <p:nvSpPr>
          <p:cNvPr id="5" name="Shape 2"/>
          <p:cNvSpPr/>
          <p:nvPr/>
        </p:nvSpPr>
        <p:spPr>
          <a:xfrm>
            <a:off x="793790" y="4657487"/>
            <a:ext cx="2028587" cy="373142"/>
          </a:xfrm>
          <a:prstGeom prst="roundRect">
            <a:avLst>
              <a:gd name="adj" fmla="val 17872"/>
            </a:avLst>
          </a:prstGeom>
          <a:solidFill>
            <a:srgbClr val="CFDBFC"/>
          </a:solidFill>
          <a:ln/>
        </p:spPr>
        <p:txBody>
          <a:bodyPr/>
          <a:lstStyle/>
          <a:p>
            <a:endParaRPr lang="en-US"/>
          </a:p>
        </p:txBody>
      </p:sp>
      <p:sp>
        <p:nvSpPr>
          <p:cNvPr id="6" name="Text 3"/>
          <p:cNvSpPr/>
          <p:nvPr/>
        </p:nvSpPr>
        <p:spPr>
          <a:xfrm>
            <a:off x="912852" y="4717018"/>
            <a:ext cx="1790462" cy="254079"/>
          </a:xfrm>
          <a:prstGeom prst="rect">
            <a:avLst/>
          </a:prstGeom>
          <a:noFill/>
          <a:ln/>
        </p:spPr>
        <p:txBody>
          <a:bodyPr wrap="none" lIns="0" tIns="0" rIns="0" bIns="0" rtlCol="0" anchor="t"/>
          <a:lstStyle/>
          <a:p>
            <a:pPr marL="0" indent="0" algn="l">
              <a:lnSpc>
                <a:spcPts val="2000"/>
              </a:lnSpc>
              <a:buNone/>
            </a:pPr>
            <a:r>
              <a:rPr lang="en-US" sz="1250" dirty="0">
                <a:solidFill>
                  <a:srgbClr val="666666"/>
                </a:solidFill>
                <a:latin typeface="Roboto" pitchFamily="34" charset="0"/>
                <a:ea typeface="Roboto" pitchFamily="34" charset="-122"/>
                <a:cs typeface="Roboto" pitchFamily="34" charset="-120"/>
              </a:rPr>
              <a:t>RED GLEN ELECTRONICS</a:t>
            </a:r>
            <a:endParaRPr lang="en-US" sz="12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503741"/>
            <a:ext cx="5486400" cy="7019526"/>
          </a:xfrm>
          <a:prstGeom prst="rect">
            <a:avLst/>
          </a:prstGeom>
        </p:spPr>
      </p:pic>
      <p:sp>
        <p:nvSpPr>
          <p:cNvPr id="3" name="Text 0"/>
          <p:cNvSpPr/>
          <p:nvPr/>
        </p:nvSpPr>
        <p:spPr>
          <a:xfrm>
            <a:off x="793790" y="2792611"/>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3F6FF3"/>
                </a:solidFill>
                <a:latin typeface="Roboto Medium" pitchFamily="34" charset="0"/>
                <a:ea typeface="Roboto Medium" pitchFamily="34" charset="-122"/>
                <a:cs typeface="Roboto Medium" pitchFamily="34" charset="-120"/>
              </a:rPr>
              <a:t>Removes complexity by removing control.</a:t>
            </a:r>
            <a:endParaRPr lang="en-US" sz="5350" dirty="0"/>
          </a:p>
        </p:txBody>
      </p:sp>
      <p:sp>
        <p:nvSpPr>
          <p:cNvPr id="4" name="Text 1"/>
          <p:cNvSpPr/>
          <p:nvPr/>
        </p:nvSpPr>
        <p:spPr>
          <a:xfrm>
            <a:off x="793790" y="4801910"/>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That's the GrandPad trade-off in one sentence. For some seniors, that's exactly right. For others, it's too restrictive. Understanding this distinction is everything.</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514692"/>
            <a:ext cx="5486400" cy="6866213"/>
          </a:xfrm>
          <a:prstGeom prst="rect">
            <a:avLst/>
          </a:prstGeom>
        </p:spPr>
      </p:pic>
      <p:sp>
        <p:nvSpPr>
          <p:cNvPr id="3" name="Text 0"/>
          <p:cNvSpPr/>
          <p:nvPr/>
        </p:nvSpPr>
        <p:spPr>
          <a:xfrm>
            <a:off x="6280190" y="3179564"/>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What Is an iPad?</a:t>
            </a:r>
            <a:endParaRPr lang="en-US" sz="3900" dirty="0"/>
          </a:p>
        </p:txBody>
      </p:sp>
      <p:sp>
        <p:nvSpPr>
          <p:cNvPr id="4" name="Text 1"/>
          <p:cNvSpPr/>
          <p:nvPr/>
        </p:nvSpPr>
        <p:spPr>
          <a:xfrm>
            <a:off x="6280190" y="409729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iPad is a </a:t>
            </a:r>
            <a:r>
              <a:rPr lang="en-US" sz="1550" b="1" dirty="0">
                <a:solidFill>
                  <a:srgbClr val="666666"/>
                </a:solidFill>
                <a:latin typeface="Roboto" pitchFamily="34" charset="0"/>
                <a:ea typeface="Roboto" pitchFamily="34" charset="-122"/>
                <a:cs typeface="Roboto" pitchFamily="34" charset="-120"/>
              </a:rPr>
              <a:t>flexible, full-featured device</a:t>
            </a:r>
            <a:r>
              <a:rPr lang="en-US" sz="1550" dirty="0">
                <a:solidFill>
                  <a:srgbClr val="666666"/>
                </a:solidFill>
                <a:latin typeface="Roboto" pitchFamily="34" charset="0"/>
                <a:ea typeface="Roboto" pitchFamily="34" charset="-122"/>
                <a:cs typeface="Roboto" pitchFamily="34" charset="-120"/>
              </a:rPr>
              <a:t> — the complete digital toolbox. It gives seniors access to the entire internet, thousands of apps, entertainment, learning, and communication all in one place.</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646634"/>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iPad Strengths</a:t>
            </a:r>
            <a:endParaRPr lang="en-US" sz="3900" dirty="0"/>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790" y="2663547"/>
            <a:ext cx="496133" cy="496133"/>
          </a:xfrm>
          <a:prstGeom prst="rect">
            <a:avLst/>
          </a:prstGeom>
        </p:spPr>
      </p:pic>
      <p:sp>
        <p:nvSpPr>
          <p:cNvPr id="4" name="Text 1"/>
          <p:cNvSpPr/>
          <p:nvPr/>
        </p:nvSpPr>
        <p:spPr>
          <a:xfrm>
            <a:off x="793790" y="34076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Internet Access</a:t>
            </a:r>
            <a:endParaRPr lang="en-US" sz="1950" dirty="0"/>
          </a:p>
        </p:txBody>
      </p:sp>
      <p:sp>
        <p:nvSpPr>
          <p:cNvPr id="5" name="Text 2"/>
          <p:cNvSpPr/>
          <p:nvPr/>
        </p:nvSpPr>
        <p:spPr>
          <a:xfrm>
            <a:off x="793790" y="3836908"/>
            <a:ext cx="6397347"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Browse, search, and explore the full web freely.</a:t>
            </a:r>
            <a:endParaRPr lang="en-US" sz="1550" dirty="0"/>
          </a:p>
        </p:txBody>
      </p:sp>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439144" y="2663547"/>
            <a:ext cx="496133" cy="496133"/>
          </a:xfrm>
          <a:prstGeom prst="rect">
            <a:avLst/>
          </a:prstGeom>
        </p:spPr>
      </p:pic>
      <p:sp>
        <p:nvSpPr>
          <p:cNvPr id="7" name="Text 3"/>
          <p:cNvSpPr/>
          <p:nvPr/>
        </p:nvSpPr>
        <p:spPr>
          <a:xfrm>
            <a:off x="7439144" y="34076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Apps</a:t>
            </a:r>
            <a:endParaRPr lang="en-US" sz="1950" dirty="0"/>
          </a:p>
        </p:txBody>
      </p:sp>
      <p:sp>
        <p:nvSpPr>
          <p:cNvPr id="8" name="Text 4"/>
          <p:cNvSpPr/>
          <p:nvPr/>
        </p:nvSpPr>
        <p:spPr>
          <a:xfrm>
            <a:off x="7439144" y="3836908"/>
            <a:ext cx="6397466"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Thousands of apps for every interest and need.</a:t>
            </a:r>
            <a:endParaRPr lang="en-US" sz="1550" dirty="0"/>
          </a:p>
        </p:txBody>
      </p:sp>
      <p:pic>
        <p:nvPicPr>
          <p:cNvPr id="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790" y="4551283"/>
            <a:ext cx="496133" cy="496133"/>
          </a:xfrm>
          <a:prstGeom prst="rect">
            <a:avLst/>
          </a:prstGeom>
        </p:spPr>
      </p:pic>
      <p:sp>
        <p:nvSpPr>
          <p:cNvPr id="10" name="Text 5"/>
          <p:cNvSpPr/>
          <p:nvPr/>
        </p:nvSpPr>
        <p:spPr>
          <a:xfrm>
            <a:off x="793790" y="529542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Learning</a:t>
            </a:r>
            <a:endParaRPr lang="en-US" sz="1950" dirty="0"/>
          </a:p>
        </p:txBody>
      </p:sp>
      <p:sp>
        <p:nvSpPr>
          <p:cNvPr id="11" name="Text 6"/>
          <p:cNvSpPr/>
          <p:nvPr/>
        </p:nvSpPr>
        <p:spPr>
          <a:xfrm>
            <a:off x="793790" y="5724644"/>
            <a:ext cx="6397347"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Courses, news, books, and endless discovery.</a:t>
            </a:r>
            <a:endParaRPr lang="en-US" sz="1550" dirty="0"/>
          </a:p>
        </p:txBody>
      </p:sp>
      <p:pic>
        <p:nvPicPr>
          <p:cNvPr id="12"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439144" y="4551283"/>
            <a:ext cx="496133" cy="496133"/>
          </a:xfrm>
          <a:prstGeom prst="rect">
            <a:avLst/>
          </a:prstGeom>
        </p:spPr>
      </p:pic>
      <p:sp>
        <p:nvSpPr>
          <p:cNvPr id="13" name="Text 7"/>
          <p:cNvSpPr/>
          <p:nvPr/>
        </p:nvSpPr>
        <p:spPr>
          <a:xfrm>
            <a:off x="7439144" y="529542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Communication</a:t>
            </a:r>
            <a:endParaRPr lang="en-US" sz="1950" dirty="0"/>
          </a:p>
        </p:txBody>
      </p:sp>
      <p:sp>
        <p:nvSpPr>
          <p:cNvPr id="14" name="Text 8"/>
          <p:cNvSpPr/>
          <p:nvPr/>
        </p:nvSpPr>
        <p:spPr>
          <a:xfrm>
            <a:off x="7439144" y="5724644"/>
            <a:ext cx="6397466"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FaceTime, email, messaging — all built in.</a:t>
            </a:r>
            <a:endParaRPr lang="en-US" sz="1550" dirty="0"/>
          </a:p>
        </p:txBody>
      </p:sp>
      <p:sp>
        <p:nvSpPr>
          <p:cNvPr id="15" name="Text 9"/>
          <p:cNvSpPr/>
          <p:nvPr/>
        </p:nvSpPr>
        <p:spPr>
          <a:xfrm>
            <a:off x="793790" y="6265426"/>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iPad opens the whole world. It's the full digital experience.</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2722007"/>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iPad Challenges</a:t>
            </a:r>
            <a:endParaRPr lang="en-US" sz="3900" dirty="0"/>
          </a:p>
        </p:txBody>
      </p:sp>
      <p:sp>
        <p:nvSpPr>
          <p:cNvPr id="3" name="Shape 1"/>
          <p:cNvSpPr/>
          <p:nvPr/>
        </p:nvSpPr>
        <p:spPr>
          <a:xfrm>
            <a:off x="650915" y="3639741"/>
            <a:ext cx="6565106" cy="1867733"/>
          </a:xfrm>
          <a:prstGeom prst="roundRect">
            <a:avLst>
              <a:gd name="adj" fmla="val 7651"/>
            </a:avLst>
          </a:prstGeom>
          <a:solidFill>
            <a:srgbClr val="A2B9F9"/>
          </a:solidFill>
          <a:ln/>
        </p:spPr>
        <p:txBody>
          <a:bodyPr/>
          <a:lstStyle/>
          <a:p>
            <a:endParaRPr lang="en-US"/>
          </a:p>
        </p:txBody>
      </p:sp>
      <p:sp>
        <p:nvSpPr>
          <p:cNvPr id="4" name="Text 2"/>
          <p:cNvSpPr/>
          <p:nvPr/>
        </p:nvSpPr>
        <p:spPr>
          <a:xfrm>
            <a:off x="849273" y="38380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What to Expect</a:t>
            </a:r>
            <a:endParaRPr lang="en-US" sz="1950" dirty="0"/>
          </a:p>
        </p:txBody>
      </p:sp>
      <p:sp>
        <p:nvSpPr>
          <p:cNvPr id="5" name="Text 3"/>
          <p:cNvSpPr/>
          <p:nvPr/>
        </p:nvSpPr>
        <p:spPr>
          <a:xfrm>
            <a:off x="849273" y="4346615"/>
            <a:ext cx="6168390" cy="1091446"/>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A learning curve at the start</a:t>
            </a:r>
            <a:endParaRPr lang="en-US" sz="1550" dirty="0"/>
          </a:p>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More choices to navigate</a:t>
            </a:r>
            <a:endParaRPr lang="en-US" sz="1550" dirty="0"/>
          </a:p>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Requires digital awareness</a:t>
            </a:r>
            <a:endParaRPr lang="en-US" sz="1550" dirty="0"/>
          </a:p>
        </p:txBody>
      </p:sp>
      <p:sp>
        <p:nvSpPr>
          <p:cNvPr id="6" name="Text 4"/>
          <p:cNvSpPr/>
          <p:nvPr/>
        </p:nvSpPr>
        <p:spPr>
          <a:xfrm>
            <a:off x="7564874" y="38380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F6FF3"/>
                </a:solidFill>
                <a:latin typeface="Roboto Medium" pitchFamily="34" charset="0"/>
                <a:ea typeface="Roboto Medium" pitchFamily="34" charset="-122"/>
                <a:cs typeface="Roboto Medium" pitchFamily="34" charset="-120"/>
              </a:rPr>
              <a:t>The Reality</a:t>
            </a:r>
            <a:endParaRPr lang="en-US" sz="1950" dirty="0"/>
          </a:p>
        </p:txBody>
      </p:sp>
      <p:sp>
        <p:nvSpPr>
          <p:cNvPr id="7" name="Text 5"/>
          <p:cNvSpPr/>
          <p:nvPr/>
        </p:nvSpPr>
        <p:spPr>
          <a:xfrm>
            <a:off x="7564874" y="4346615"/>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More power means more responsibility. The iPad rewards those willing to invest a little time upfront. For the right person, that investment pays off enormously.</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2334935"/>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Safety Comparison</a:t>
            </a:r>
            <a:endParaRPr lang="en-US" sz="3900" dirty="0"/>
          </a:p>
        </p:txBody>
      </p:sp>
      <p:sp>
        <p:nvSpPr>
          <p:cNvPr id="3" name="Shape 1"/>
          <p:cNvSpPr/>
          <p:nvPr/>
        </p:nvSpPr>
        <p:spPr>
          <a:xfrm>
            <a:off x="793790" y="3351848"/>
            <a:ext cx="13042821" cy="1476256"/>
          </a:xfrm>
          <a:prstGeom prst="roundRect">
            <a:avLst>
              <a:gd name="adj" fmla="val 5647"/>
            </a:avLst>
          </a:prstGeom>
          <a:solidFill>
            <a:srgbClr val="F2EEEE"/>
          </a:solidFill>
          <a:ln w="7620">
            <a:solidFill>
              <a:srgbClr val="D8D4D4"/>
            </a:solidFill>
            <a:prstDash val="solid"/>
          </a:ln>
        </p:spPr>
        <p:txBody>
          <a:bodyPr/>
          <a:lstStyle/>
          <a:p>
            <a:endParaRPr lang="en-US"/>
          </a:p>
        </p:txBody>
      </p:sp>
      <p:sp>
        <p:nvSpPr>
          <p:cNvPr id="4" name="Shape 2"/>
          <p:cNvSpPr/>
          <p:nvPr/>
        </p:nvSpPr>
        <p:spPr>
          <a:xfrm>
            <a:off x="801410" y="3359468"/>
            <a:ext cx="6513790" cy="1461016"/>
          </a:xfrm>
          <a:prstGeom prst="roundRect">
            <a:avLst>
              <a:gd name="adj" fmla="val 5706"/>
            </a:avLst>
          </a:prstGeom>
          <a:solidFill>
            <a:srgbClr val="F2EEEE"/>
          </a:solidFill>
          <a:ln/>
        </p:spPr>
        <p:txBody>
          <a:bodyPr/>
          <a:lstStyle/>
          <a:p>
            <a:endParaRPr lang="en-US"/>
          </a:p>
        </p:txBody>
      </p:sp>
      <p:sp>
        <p:nvSpPr>
          <p:cNvPr id="5" name="Text 3"/>
          <p:cNvSpPr/>
          <p:nvPr/>
        </p:nvSpPr>
        <p:spPr>
          <a:xfrm>
            <a:off x="999768" y="35578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GrandPad</a:t>
            </a:r>
            <a:endParaRPr lang="en-US" sz="1950" dirty="0"/>
          </a:p>
        </p:txBody>
      </p:sp>
      <p:sp>
        <p:nvSpPr>
          <p:cNvPr id="6" name="Text 4"/>
          <p:cNvSpPr/>
          <p:nvPr/>
        </p:nvSpPr>
        <p:spPr>
          <a:xfrm>
            <a:off x="999768" y="3987046"/>
            <a:ext cx="6117074" cy="635079"/>
          </a:xfrm>
          <a:prstGeom prst="rect">
            <a:avLst/>
          </a:prstGeom>
          <a:noFill/>
          <a:ln/>
        </p:spPr>
        <p:txBody>
          <a:bodyPr wrap="square" lIns="0" tIns="0" rIns="0" bIns="0" rtlCol="0" anchor="t"/>
          <a:lstStyle/>
          <a:p>
            <a:pPr marL="0" indent="0" algn="l">
              <a:lnSpc>
                <a:spcPts val="2500"/>
              </a:lnSpc>
              <a:buNone/>
            </a:pPr>
            <a:r>
              <a:rPr lang="en-US" sz="1550" b="1" dirty="0">
                <a:solidFill>
                  <a:srgbClr val="666666"/>
                </a:solidFill>
                <a:latin typeface="Roboto" pitchFamily="34" charset="0"/>
                <a:ea typeface="Roboto" pitchFamily="34" charset="-122"/>
                <a:cs typeface="Roboto" pitchFamily="34" charset="-120"/>
              </a:rPr>
              <a:t>Maximum protection.</a:t>
            </a:r>
            <a:r>
              <a:rPr lang="en-US" sz="1550" dirty="0">
                <a:solidFill>
                  <a:srgbClr val="666666"/>
                </a:solidFill>
                <a:latin typeface="Roboto" pitchFamily="34" charset="0"/>
                <a:ea typeface="Roboto" pitchFamily="34" charset="-122"/>
                <a:cs typeface="Roboto" pitchFamily="34" charset="-120"/>
              </a:rPr>
              <a:t> The closed system means scams, phishing, and harmful content simply can't reach the user.</a:t>
            </a:r>
            <a:endParaRPr lang="en-US" sz="1550" dirty="0"/>
          </a:p>
        </p:txBody>
      </p:sp>
      <p:sp>
        <p:nvSpPr>
          <p:cNvPr id="7" name="Shape 5"/>
          <p:cNvSpPr/>
          <p:nvPr/>
        </p:nvSpPr>
        <p:spPr>
          <a:xfrm>
            <a:off x="7315200" y="3359468"/>
            <a:ext cx="6513790" cy="1461016"/>
          </a:xfrm>
          <a:prstGeom prst="rect">
            <a:avLst/>
          </a:prstGeom>
          <a:solidFill>
            <a:srgbClr val="F2EEEE"/>
          </a:solidFill>
          <a:ln/>
        </p:spPr>
        <p:txBody>
          <a:bodyPr/>
          <a:lstStyle/>
          <a:p>
            <a:endParaRPr lang="en-US"/>
          </a:p>
        </p:txBody>
      </p:sp>
      <p:sp>
        <p:nvSpPr>
          <p:cNvPr id="8" name="Shape 6"/>
          <p:cNvSpPr/>
          <p:nvPr/>
        </p:nvSpPr>
        <p:spPr>
          <a:xfrm>
            <a:off x="7315200" y="3359468"/>
            <a:ext cx="22860" cy="1461016"/>
          </a:xfrm>
          <a:prstGeom prst="roundRect">
            <a:avLst>
              <a:gd name="adj" fmla="val 364651"/>
            </a:avLst>
          </a:prstGeom>
          <a:solidFill>
            <a:srgbClr val="D8D4D4"/>
          </a:solidFill>
          <a:ln/>
        </p:spPr>
        <p:txBody>
          <a:bodyPr/>
          <a:lstStyle/>
          <a:p>
            <a:endParaRPr lang="en-US"/>
          </a:p>
        </p:txBody>
      </p:sp>
      <p:sp>
        <p:nvSpPr>
          <p:cNvPr id="9" name="Text 7"/>
          <p:cNvSpPr/>
          <p:nvPr/>
        </p:nvSpPr>
        <p:spPr>
          <a:xfrm>
            <a:off x="7513558" y="35578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iPad</a:t>
            </a:r>
            <a:endParaRPr lang="en-US" sz="1950" dirty="0"/>
          </a:p>
        </p:txBody>
      </p:sp>
      <p:sp>
        <p:nvSpPr>
          <p:cNvPr id="10" name="Text 8"/>
          <p:cNvSpPr/>
          <p:nvPr/>
        </p:nvSpPr>
        <p:spPr>
          <a:xfrm>
            <a:off x="7513558" y="3987046"/>
            <a:ext cx="6117074" cy="635079"/>
          </a:xfrm>
          <a:prstGeom prst="rect">
            <a:avLst/>
          </a:prstGeom>
          <a:noFill/>
          <a:ln/>
        </p:spPr>
        <p:txBody>
          <a:bodyPr wrap="square" lIns="0" tIns="0" rIns="0" bIns="0" rtlCol="0" anchor="t"/>
          <a:lstStyle/>
          <a:p>
            <a:pPr marL="0" indent="0" algn="l">
              <a:lnSpc>
                <a:spcPts val="2500"/>
              </a:lnSpc>
              <a:buNone/>
            </a:pPr>
            <a:r>
              <a:rPr lang="en-US" sz="1550" b="1" dirty="0">
                <a:solidFill>
                  <a:srgbClr val="666666"/>
                </a:solidFill>
                <a:latin typeface="Roboto" pitchFamily="34" charset="0"/>
                <a:ea typeface="Roboto" pitchFamily="34" charset="-122"/>
                <a:cs typeface="Roboto" pitchFamily="34" charset="-120"/>
              </a:rPr>
              <a:t>Strong + awareness.</a:t>
            </a:r>
            <a:r>
              <a:rPr lang="en-US" sz="1550" dirty="0">
                <a:solidFill>
                  <a:srgbClr val="666666"/>
                </a:solidFill>
                <a:latin typeface="Roboto" pitchFamily="34" charset="0"/>
                <a:ea typeface="Roboto" pitchFamily="34" charset="-122"/>
                <a:cs typeface="Roboto" pitchFamily="34" charset="-120"/>
              </a:rPr>
              <a:t> Apple provides robust protections, but some user judgment is still required to stay safe online.</a:t>
            </a:r>
            <a:endParaRPr lang="en-US" sz="1550" dirty="0"/>
          </a:p>
        </p:txBody>
      </p:sp>
      <p:sp>
        <p:nvSpPr>
          <p:cNvPr id="11" name="Shape 9"/>
          <p:cNvSpPr/>
          <p:nvPr/>
        </p:nvSpPr>
        <p:spPr>
          <a:xfrm>
            <a:off x="793790" y="5051346"/>
            <a:ext cx="13042821" cy="843201"/>
          </a:xfrm>
          <a:prstGeom prst="roundRect">
            <a:avLst>
              <a:gd name="adj" fmla="val 9886"/>
            </a:avLst>
          </a:prstGeom>
          <a:solidFill>
            <a:srgbClr val="B7C9FA"/>
          </a:solidFill>
          <a:ln/>
        </p:spPr>
        <p:txBody>
          <a:bodyPr/>
          <a:lstStyle/>
          <a:p>
            <a:endParaRPr lang="en-US"/>
          </a:p>
        </p:txBody>
      </p:sp>
      <p:pic>
        <p:nvPicPr>
          <p:cNvPr id="12" name="Image 0" descr="preencoded.png"/>
          <p:cNvPicPr>
            <a:picLocks noChangeAspect="1"/>
          </p:cNvPicPr>
          <p:nvPr/>
        </p:nvPicPr>
        <p:blipFill>
          <a:blip r:embed="rId3"/>
          <a:stretch>
            <a:fillRect/>
          </a:stretch>
        </p:blipFill>
        <p:spPr>
          <a:xfrm>
            <a:off x="992148" y="5346621"/>
            <a:ext cx="248007" cy="198358"/>
          </a:xfrm>
          <a:prstGeom prst="rect">
            <a:avLst/>
          </a:prstGeom>
        </p:spPr>
      </p:pic>
      <p:sp>
        <p:nvSpPr>
          <p:cNvPr id="13" name="Text 10"/>
          <p:cNvSpPr/>
          <p:nvPr/>
        </p:nvSpPr>
        <p:spPr>
          <a:xfrm>
            <a:off x="1438513" y="5299234"/>
            <a:ext cx="12199739"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Neither is unsafe — but they protect in different ways.</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531118"/>
            <a:ext cx="5486400" cy="6805983"/>
          </a:xfrm>
          <a:prstGeom prst="rect">
            <a:avLst/>
          </a:prstGeom>
        </p:spPr>
      </p:pic>
      <p:sp>
        <p:nvSpPr>
          <p:cNvPr id="3" name="Text 0"/>
          <p:cNvSpPr/>
          <p:nvPr/>
        </p:nvSpPr>
        <p:spPr>
          <a:xfrm>
            <a:off x="6280190" y="1929170"/>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Communication: No Wrong Choice</a:t>
            </a:r>
            <a:endParaRPr lang="en-US" sz="3900" dirty="0"/>
          </a:p>
        </p:txBody>
      </p:sp>
      <p:sp>
        <p:nvSpPr>
          <p:cNvPr id="4" name="Shape 1"/>
          <p:cNvSpPr/>
          <p:nvPr/>
        </p:nvSpPr>
        <p:spPr>
          <a:xfrm>
            <a:off x="6280190" y="3466981"/>
            <a:ext cx="3679031" cy="1476256"/>
          </a:xfrm>
          <a:prstGeom prst="roundRect">
            <a:avLst>
              <a:gd name="adj" fmla="val 5647"/>
            </a:avLst>
          </a:prstGeom>
          <a:solidFill>
            <a:srgbClr val="F2EEEE"/>
          </a:solidFill>
          <a:ln w="7620">
            <a:solidFill>
              <a:srgbClr val="D8D4D4"/>
            </a:solidFill>
            <a:prstDash val="solid"/>
          </a:ln>
        </p:spPr>
        <p:txBody>
          <a:bodyPr/>
          <a:lstStyle/>
          <a:p>
            <a:endParaRPr lang="en-US"/>
          </a:p>
        </p:txBody>
      </p:sp>
      <p:sp>
        <p:nvSpPr>
          <p:cNvPr id="5" name="Text 2"/>
          <p:cNvSpPr/>
          <p:nvPr/>
        </p:nvSpPr>
        <p:spPr>
          <a:xfrm>
            <a:off x="6486168" y="36729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r>
              <a:rPr lang="en-US" sz="1950" dirty="0">
                <a:solidFill>
                  <a:srgbClr val="666666"/>
                </a:solidFill>
                <a:latin typeface="Roboto Medium" pitchFamily="34" charset="0"/>
                <a:ea typeface="Roboto Medium" pitchFamily="34" charset="-122"/>
                <a:cs typeface="Roboto Medium" pitchFamily="34" charset="-120"/>
              </a:rPr>
              <a:t> Calls</a:t>
            </a:r>
            <a:endParaRPr lang="en-US" sz="1950" dirty="0"/>
          </a:p>
        </p:txBody>
      </p:sp>
      <p:sp>
        <p:nvSpPr>
          <p:cNvPr id="6" name="Text 3"/>
          <p:cNvSpPr/>
          <p:nvPr/>
        </p:nvSpPr>
        <p:spPr>
          <a:xfrm>
            <a:off x="6486168" y="4102179"/>
            <a:ext cx="3267075"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Both devices support voice and video calls.</a:t>
            </a:r>
            <a:endParaRPr lang="en-US" sz="1550" dirty="0"/>
          </a:p>
        </p:txBody>
      </p:sp>
      <p:sp>
        <p:nvSpPr>
          <p:cNvPr id="7" name="Shape 4"/>
          <p:cNvSpPr/>
          <p:nvPr/>
        </p:nvSpPr>
        <p:spPr>
          <a:xfrm>
            <a:off x="10157579" y="3466981"/>
            <a:ext cx="3679031" cy="1476256"/>
          </a:xfrm>
          <a:prstGeom prst="roundRect">
            <a:avLst>
              <a:gd name="adj" fmla="val 5647"/>
            </a:avLst>
          </a:prstGeom>
          <a:solidFill>
            <a:srgbClr val="F2EEEE"/>
          </a:solidFill>
          <a:ln w="7620">
            <a:solidFill>
              <a:srgbClr val="D8D4D4"/>
            </a:solidFill>
            <a:prstDash val="solid"/>
          </a:ln>
        </p:spPr>
        <p:txBody>
          <a:bodyPr/>
          <a:lstStyle/>
          <a:p>
            <a:endParaRPr lang="en-US"/>
          </a:p>
        </p:txBody>
      </p:sp>
      <p:sp>
        <p:nvSpPr>
          <p:cNvPr id="8" name="Text 5"/>
          <p:cNvSpPr/>
          <p:nvPr/>
        </p:nvSpPr>
        <p:spPr>
          <a:xfrm>
            <a:off x="10363557" y="36729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r>
              <a:rPr lang="en-US" sz="1950" dirty="0">
                <a:solidFill>
                  <a:srgbClr val="666666"/>
                </a:solidFill>
                <a:latin typeface="Roboto Medium" pitchFamily="34" charset="0"/>
                <a:ea typeface="Roboto Medium" pitchFamily="34" charset="-122"/>
                <a:cs typeface="Roboto Medium" pitchFamily="34" charset="-120"/>
              </a:rPr>
              <a:t> Messaging</a:t>
            </a:r>
            <a:endParaRPr lang="en-US" sz="1950" dirty="0"/>
          </a:p>
        </p:txBody>
      </p:sp>
      <p:sp>
        <p:nvSpPr>
          <p:cNvPr id="9" name="Text 6"/>
          <p:cNvSpPr/>
          <p:nvPr/>
        </p:nvSpPr>
        <p:spPr>
          <a:xfrm>
            <a:off x="10363557" y="4102179"/>
            <a:ext cx="3267075"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Text and photo messages work on both platforms.</a:t>
            </a:r>
            <a:endParaRPr lang="en-US" sz="1550" dirty="0"/>
          </a:p>
        </p:txBody>
      </p:sp>
      <p:sp>
        <p:nvSpPr>
          <p:cNvPr id="10" name="Shape 7"/>
          <p:cNvSpPr/>
          <p:nvPr/>
        </p:nvSpPr>
        <p:spPr>
          <a:xfrm>
            <a:off x="6280190" y="5141595"/>
            <a:ext cx="7556421" cy="1158716"/>
          </a:xfrm>
          <a:prstGeom prst="roundRect">
            <a:avLst>
              <a:gd name="adj" fmla="val 7194"/>
            </a:avLst>
          </a:prstGeom>
          <a:solidFill>
            <a:srgbClr val="F2EEEE"/>
          </a:solidFill>
          <a:ln w="7620">
            <a:solidFill>
              <a:srgbClr val="D8D4D4"/>
            </a:solidFill>
            <a:prstDash val="solid"/>
          </a:ln>
        </p:spPr>
        <p:txBody>
          <a:bodyPr/>
          <a:lstStyle/>
          <a:p>
            <a:endParaRPr lang="en-US"/>
          </a:p>
        </p:txBody>
      </p:sp>
      <p:sp>
        <p:nvSpPr>
          <p:cNvPr id="11" name="Text 8"/>
          <p:cNvSpPr/>
          <p:nvPr/>
        </p:nvSpPr>
        <p:spPr>
          <a:xfrm>
            <a:off x="6486168" y="534757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r>
              <a:rPr lang="en-US" sz="1950" dirty="0">
                <a:solidFill>
                  <a:srgbClr val="666666"/>
                </a:solidFill>
                <a:latin typeface="Roboto Medium" pitchFamily="34" charset="0"/>
                <a:ea typeface="Roboto Medium" pitchFamily="34" charset="-122"/>
                <a:cs typeface="Roboto Medium" pitchFamily="34" charset="-120"/>
              </a:rPr>
              <a:t> Photos</a:t>
            </a:r>
            <a:endParaRPr lang="en-US" sz="1950" dirty="0"/>
          </a:p>
        </p:txBody>
      </p:sp>
      <p:sp>
        <p:nvSpPr>
          <p:cNvPr id="12" name="Text 9"/>
          <p:cNvSpPr/>
          <p:nvPr/>
        </p:nvSpPr>
        <p:spPr>
          <a:xfrm>
            <a:off x="6486168" y="5776793"/>
            <a:ext cx="714446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Family can share photos on either device easily.</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531119"/>
            <a:ext cx="5486400" cy="7030476"/>
          </a:xfrm>
          <a:prstGeom prst="rect">
            <a:avLst/>
          </a:prstGeom>
        </p:spPr>
      </p:pic>
      <p:sp>
        <p:nvSpPr>
          <p:cNvPr id="3" name="Text 0"/>
          <p:cNvSpPr/>
          <p:nvPr/>
        </p:nvSpPr>
        <p:spPr>
          <a:xfrm>
            <a:off x="793790" y="3338393"/>
            <a:ext cx="5124212"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The Entertainment Gap</a:t>
            </a:r>
            <a:endParaRPr lang="en-US" sz="3900" dirty="0"/>
          </a:p>
        </p:txBody>
      </p:sp>
      <p:sp>
        <p:nvSpPr>
          <p:cNvPr id="4" name="Text 1"/>
          <p:cNvSpPr/>
          <p:nvPr/>
        </p:nvSpPr>
        <p:spPr>
          <a:xfrm>
            <a:off x="793790" y="4256127"/>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This is where the differences show up fast. For seniors who want to watch, explore, or play — the gap between these two devices is significant.</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503741"/>
            <a:ext cx="5486400" cy="6937394"/>
          </a:xfrm>
          <a:prstGeom prst="rect">
            <a:avLst/>
          </a:prstGeom>
        </p:spPr>
      </p:pic>
      <p:sp>
        <p:nvSpPr>
          <p:cNvPr id="3" name="Text 0"/>
          <p:cNvSpPr/>
          <p:nvPr/>
        </p:nvSpPr>
        <p:spPr>
          <a:xfrm>
            <a:off x="6280190" y="2736890"/>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YouTube Example</a:t>
            </a:r>
            <a:endParaRPr lang="en-US" sz="3900" dirty="0"/>
          </a:p>
        </p:txBody>
      </p:sp>
      <p:sp>
        <p:nvSpPr>
          <p:cNvPr id="4" name="Text 1"/>
          <p:cNvSpPr/>
          <p:nvPr/>
        </p:nvSpPr>
        <p:spPr>
          <a:xfrm>
            <a:off x="6280190" y="385298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F6FF3"/>
                </a:solidFill>
                <a:latin typeface="Roboto Medium" pitchFamily="34" charset="0"/>
                <a:ea typeface="Roboto Medium" pitchFamily="34" charset="-122"/>
                <a:cs typeface="Roboto Medium" pitchFamily="34" charset="-120"/>
              </a:rPr>
              <a:t>GrandPad</a:t>
            </a:r>
            <a:endParaRPr lang="en-US" sz="1950" dirty="0"/>
          </a:p>
        </p:txBody>
      </p:sp>
      <p:sp>
        <p:nvSpPr>
          <p:cNvPr id="5" name="Text 2"/>
          <p:cNvSpPr/>
          <p:nvPr/>
        </p:nvSpPr>
        <p:spPr>
          <a:xfrm>
            <a:off x="6280190" y="4361498"/>
            <a:ext cx="3536156"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Family can </a:t>
            </a:r>
            <a:r>
              <a:rPr lang="en-US" sz="1550" i="1" dirty="0">
                <a:solidFill>
                  <a:srgbClr val="666666"/>
                </a:solidFill>
                <a:latin typeface="Roboto" pitchFamily="34" charset="0"/>
                <a:ea typeface="Roboto" pitchFamily="34" charset="-122"/>
                <a:cs typeface="Roboto" pitchFamily="34" charset="-120"/>
              </a:rPr>
              <a:t>send</a:t>
            </a:r>
            <a:r>
              <a:rPr lang="en-US" sz="1550" dirty="0">
                <a:solidFill>
                  <a:srgbClr val="666666"/>
                </a:solidFill>
                <a:latin typeface="Roboto" pitchFamily="34" charset="0"/>
                <a:ea typeface="Roboto" pitchFamily="34" charset="-122"/>
                <a:cs typeface="Roboto" pitchFamily="34" charset="-120"/>
              </a:rPr>
              <a:t> a specific video to the device — but the senior cannot browse or search YouTube independently.</a:t>
            </a:r>
            <a:endParaRPr lang="en-US" sz="1550" dirty="0"/>
          </a:p>
        </p:txBody>
      </p:sp>
      <p:sp>
        <p:nvSpPr>
          <p:cNvPr id="6" name="Shape 3"/>
          <p:cNvSpPr/>
          <p:nvPr/>
        </p:nvSpPr>
        <p:spPr>
          <a:xfrm>
            <a:off x="10165199" y="3654623"/>
            <a:ext cx="3821906" cy="1838087"/>
          </a:xfrm>
          <a:prstGeom prst="roundRect">
            <a:avLst>
              <a:gd name="adj" fmla="val 7774"/>
            </a:avLst>
          </a:prstGeom>
          <a:solidFill>
            <a:srgbClr val="A2B9F9"/>
          </a:solidFill>
          <a:ln/>
        </p:spPr>
        <p:txBody>
          <a:bodyPr/>
          <a:lstStyle/>
          <a:p>
            <a:endParaRPr lang="en-US"/>
          </a:p>
        </p:txBody>
      </p:sp>
      <p:sp>
        <p:nvSpPr>
          <p:cNvPr id="7" name="Text 4"/>
          <p:cNvSpPr/>
          <p:nvPr/>
        </p:nvSpPr>
        <p:spPr>
          <a:xfrm>
            <a:off x="10363557" y="385298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iPad</a:t>
            </a:r>
            <a:endParaRPr lang="en-US" sz="1950" dirty="0"/>
          </a:p>
        </p:txBody>
      </p:sp>
      <p:sp>
        <p:nvSpPr>
          <p:cNvPr id="8" name="Text 5"/>
          <p:cNvSpPr/>
          <p:nvPr/>
        </p:nvSpPr>
        <p:spPr>
          <a:xfrm>
            <a:off x="10363557" y="4361498"/>
            <a:ext cx="3425190"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Full YouTube access. Search, subscribe, explore, and watch anything at any time — complete independence.</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236243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Shopping Example</a:t>
            </a:r>
            <a:endParaRPr lang="en-US" sz="3900" dirty="0"/>
          </a:p>
        </p:txBody>
      </p:sp>
      <p:sp>
        <p:nvSpPr>
          <p:cNvPr id="3" name="Text 1"/>
          <p:cNvSpPr/>
          <p:nvPr/>
        </p:nvSpPr>
        <p:spPr>
          <a:xfrm>
            <a:off x="793790" y="34785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F6FF3"/>
                </a:solidFill>
                <a:latin typeface="Roboto Medium" pitchFamily="34" charset="0"/>
                <a:ea typeface="Roboto Medium" pitchFamily="34" charset="-122"/>
                <a:cs typeface="Roboto Medium" pitchFamily="34" charset="-120"/>
              </a:rPr>
              <a:t>GrandPad</a:t>
            </a:r>
            <a:endParaRPr lang="en-US" sz="1950" dirty="0"/>
          </a:p>
        </p:txBody>
      </p:sp>
      <p:sp>
        <p:nvSpPr>
          <p:cNvPr id="4" name="Text 2"/>
          <p:cNvSpPr/>
          <p:nvPr/>
        </p:nvSpPr>
        <p:spPr>
          <a:xfrm>
            <a:off x="793790" y="3987046"/>
            <a:ext cx="6279356" cy="635079"/>
          </a:xfrm>
          <a:prstGeom prst="rect">
            <a:avLst/>
          </a:prstGeom>
          <a:noFill/>
          <a:ln/>
        </p:spPr>
        <p:txBody>
          <a:bodyPr wrap="square" lIns="0" tIns="0" rIns="0" bIns="0" rtlCol="0" anchor="t"/>
          <a:lstStyle/>
          <a:p>
            <a:pPr marL="0" indent="0" algn="l">
              <a:lnSpc>
                <a:spcPts val="2500"/>
              </a:lnSpc>
              <a:buNone/>
            </a:pPr>
            <a:r>
              <a:rPr lang="en-US" sz="1550" b="1" dirty="0">
                <a:solidFill>
                  <a:srgbClr val="666666"/>
                </a:solidFill>
                <a:latin typeface="Roboto" pitchFamily="34" charset="0"/>
                <a:ea typeface="Roboto" pitchFamily="34" charset="-122"/>
                <a:cs typeface="Roboto" pitchFamily="34" charset="-120"/>
              </a:rPr>
              <a:t>Not available.</a:t>
            </a:r>
            <a:r>
              <a:rPr lang="en-US" sz="1550" dirty="0">
                <a:solidFill>
                  <a:srgbClr val="666666"/>
                </a:solidFill>
                <a:latin typeface="Roboto" pitchFamily="34" charset="0"/>
                <a:ea typeface="Roboto" pitchFamily="34" charset="-122"/>
                <a:cs typeface="Roboto" pitchFamily="34" charset="-120"/>
              </a:rPr>
              <a:t> No internet browsing means no online shopping — period.</a:t>
            </a:r>
            <a:endParaRPr lang="en-US" sz="1550" dirty="0"/>
          </a:p>
        </p:txBody>
      </p:sp>
      <p:sp>
        <p:nvSpPr>
          <p:cNvPr id="5" name="Shape 3"/>
          <p:cNvSpPr/>
          <p:nvPr/>
        </p:nvSpPr>
        <p:spPr>
          <a:xfrm>
            <a:off x="7421999" y="3280172"/>
            <a:ext cx="6565106" cy="1520547"/>
          </a:xfrm>
          <a:prstGeom prst="roundRect">
            <a:avLst>
              <a:gd name="adj" fmla="val 9398"/>
            </a:avLst>
          </a:prstGeom>
          <a:solidFill>
            <a:srgbClr val="A2B9F9"/>
          </a:solidFill>
          <a:ln/>
        </p:spPr>
        <p:txBody>
          <a:bodyPr/>
          <a:lstStyle/>
          <a:p>
            <a:endParaRPr lang="en-US"/>
          </a:p>
        </p:txBody>
      </p:sp>
      <p:sp>
        <p:nvSpPr>
          <p:cNvPr id="6" name="Text 4"/>
          <p:cNvSpPr/>
          <p:nvPr/>
        </p:nvSpPr>
        <p:spPr>
          <a:xfrm>
            <a:off x="7620357" y="34785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iPad</a:t>
            </a:r>
            <a:endParaRPr lang="en-US" sz="1950" dirty="0"/>
          </a:p>
        </p:txBody>
      </p:sp>
      <p:sp>
        <p:nvSpPr>
          <p:cNvPr id="7" name="Text 5"/>
          <p:cNvSpPr/>
          <p:nvPr/>
        </p:nvSpPr>
        <p:spPr>
          <a:xfrm>
            <a:off x="7620357" y="3987046"/>
            <a:ext cx="6168390" cy="63507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Roboto" pitchFamily="34" charset="0"/>
                <a:ea typeface="Roboto" pitchFamily="34" charset="-122"/>
                <a:cs typeface="Roboto" pitchFamily="34" charset="-120"/>
              </a:rPr>
              <a:t>Fully available.</a:t>
            </a:r>
            <a:r>
              <a:rPr lang="en-US" sz="1550" dirty="0">
                <a:solidFill>
                  <a:srgbClr val="000000"/>
                </a:solidFill>
                <a:latin typeface="Roboto" pitchFamily="34" charset="0"/>
                <a:ea typeface="Roboto" pitchFamily="34" charset="-122"/>
                <a:cs typeface="Roboto" pitchFamily="34" charset="-120"/>
              </a:rPr>
              <a:t> Amazon, grocery delivery, clothing — the entire e-commerce world is accessible.</a:t>
            </a:r>
            <a:endParaRPr lang="en-US" sz="1550" dirty="0"/>
          </a:p>
        </p:txBody>
      </p:sp>
      <p:sp>
        <p:nvSpPr>
          <p:cNvPr id="8" name="Shape 6"/>
          <p:cNvSpPr/>
          <p:nvPr/>
        </p:nvSpPr>
        <p:spPr>
          <a:xfrm>
            <a:off x="793790" y="5023961"/>
            <a:ext cx="13042821" cy="843201"/>
          </a:xfrm>
          <a:prstGeom prst="roundRect">
            <a:avLst>
              <a:gd name="adj" fmla="val 9886"/>
            </a:avLst>
          </a:prstGeom>
          <a:solidFill>
            <a:srgbClr val="B7C9FA"/>
          </a:solidFill>
          <a:ln/>
        </p:spPr>
        <p:txBody>
          <a:bodyPr/>
          <a:lstStyle/>
          <a:p>
            <a:endParaRPr lang="en-US"/>
          </a:p>
        </p:txBody>
      </p:sp>
      <p:pic>
        <p:nvPicPr>
          <p:cNvPr id="9" name="Image 0" descr="preencoded.png"/>
          <p:cNvPicPr>
            <a:picLocks noChangeAspect="1"/>
          </p:cNvPicPr>
          <p:nvPr/>
        </p:nvPicPr>
        <p:blipFill>
          <a:blip r:embed="rId3"/>
          <a:stretch>
            <a:fillRect/>
          </a:stretch>
        </p:blipFill>
        <p:spPr>
          <a:xfrm>
            <a:off x="992148" y="5319236"/>
            <a:ext cx="248007" cy="198358"/>
          </a:xfrm>
          <a:prstGeom prst="rect">
            <a:avLst/>
          </a:prstGeom>
        </p:spPr>
      </p:pic>
      <p:sp>
        <p:nvSpPr>
          <p:cNvPr id="10" name="Text 7"/>
          <p:cNvSpPr/>
          <p:nvPr/>
        </p:nvSpPr>
        <p:spPr>
          <a:xfrm>
            <a:off x="1438513" y="5271849"/>
            <a:ext cx="12199739"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For seniors who value independence in daily tasks, this distinction matters enormously.</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637342"/>
            <a:ext cx="3969425" cy="496133"/>
          </a:xfrm>
          <a:prstGeom prst="rect">
            <a:avLst/>
          </a:prstGeom>
          <a:noFill/>
          <a:ln/>
        </p:spPr>
        <p:txBody>
          <a:bodyPr wrap="none" lIns="0" tIns="0" rIns="0" bIns="0" rtlCol="0" anchor="t"/>
          <a:lstStyle/>
          <a:p>
            <a:pPr marL="0" indent="0" algn="l">
              <a:lnSpc>
                <a:spcPts val="3900"/>
              </a:lnSpc>
              <a:buNone/>
            </a:pPr>
            <a:r>
              <a:rPr lang="en-US" sz="3100" dirty="0">
                <a:solidFill>
                  <a:srgbClr val="3F6FF3"/>
                </a:solidFill>
                <a:latin typeface="Roboto Medium" pitchFamily="34" charset="0"/>
                <a:ea typeface="Roboto Medium" pitchFamily="34" charset="-122"/>
                <a:cs typeface="Roboto Medium" pitchFamily="34" charset="-120"/>
              </a:rPr>
              <a:t>Two User Types</a:t>
            </a:r>
            <a:endParaRPr lang="en-US" sz="3100" dirty="0"/>
          </a:p>
        </p:txBody>
      </p:sp>
      <p:pic>
        <p:nvPicPr>
          <p:cNvPr id="3" name="Image 0" descr="preencoded.png"/>
          <p:cNvPicPr>
            <a:picLocks noChangeAspect="1"/>
          </p:cNvPicPr>
          <p:nvPr/>
        </p:nvPicPr>
        <p:blipFill>
          <a:blip r:embed="rId3"/>
          <a:stretch>
            <a:fillRect/>
          </a:stretch>
        </p:blipFill>
        <p:spPr>
          <a:xfrm>
            <a:off x="793790" y="1387435"/>
            <a:ext cx="5153501" cy="5153501"/>
          </a:xfrm>
          <a:prstGeom prst="rect">
            <a:avLst/>
          </a:prstGeom>
        </p:spPr>
      </p:pic>
      <p:sp>
        <p:nvSpPr>
          <p:cNvPr id="4" name="Text 1"/>
          <p:cNvSpPr/>
          <p:nvPr/>
        </p:nvSpPr>
        <p:spPr>
          <a:xfrm>
            <a:off x="793790" y="6667857"/>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666666"/>
                </a:solidFill>
                <a:latin typeface="Roboto Medium" pitchFamily="34" charset="0"/>
                <a:ea typeface="Roboto Medium" pitchFamily="34" charset="-122"/>
                <a:cs typeface="Roboto Medium" pitchFamily="34" charset="-120"/>
              </a:rPr>
              <a:t>Keep It Simple</a:t>
            </a:r>
            <a:endParaRPr lang="en-US" sz="1550" dirty="0"/>
          </a:p>
        </p:txBody>
      </p:sp>
      <p:sp>
        <p:nvSpPr>
          <p:cNvPr id="5" name="Text 2"/>
          <p:cNvSpPr/>
          <p:nvPr/>
        </p:nvSpPr>
        <p:spPr>
          <a:xfrm>
            <a:off x="793790" y="6992064"/>
            <a:ext cx="6441996" cy="228600"/>
          </a:xfrm>
          <a:prstGeom prst="rect">
            <a:avLst/>
          </a:prstGeom>
          <a:noFill/>
          <a:ln/>
        </p:spPr>
        <p:txBody>
          <a:bodyPr wrap="none" lIns="0" tIns="0" rIns="0" bIns="0" rtlCol="0" anchor="t"/>
          <a:lstStyle/>
          <a:p>
            <a:pPr marL="0" indent="0" algn="l">
              <a:lnSpc>
                <a:spcPts val="1800"/>
              </a:lnSpc>
              <a:buNone/>
            </a:pPr>
            <a:r>
              <a:rPr lang="en-US" sz="1250" dirty="0">
                <a:solidFill>
                  <a:srgbClr val="666666"/>
                </a:solidFill>
                <a:latin typeface="Roboto" pitchFamily="34" charset="0"/>
                <a:ea typeface="Roboto" pitchFamily="34" charset="-122"/>
                <a:cs typeface="Roboto" pitchFamily="34" charset="-120"/>
              </a:rPr>
              <a:t>Wants ease, avoids complexity, prefers guidance. Values peace of mind over options.</a:t>
            </a:r>
            <a:endParaRPr lang="en-US" sz="1250" dirty="0"/>
          </a:p>
        </p:txBody>
      </p:sp>
      <p:pic>
        <p:nvPicPr>
          <p:cNvPr id="6" name="Image 1" descr="preencoded.png"/>
          <p:cNvPicPr>
            <a:picLocks noChangeAspect="1"/>
          </p:cNvPicPr>
          <p:nvPr/>
        </p:nvPicPr>
        <p:blipFill>
          <a:blip r:embed="rId4"/>
          <a:stretch>
            <a:fillRect/>
          </a:stretch>
        </p:blipFill>
        <p:spPr>
          <a:xfrm>
            <a:off x="7394496" y="1387435"/>
            <a:ext cx="5153620" cy="5153620"/>
          </a:xfrm>
          <a:prstGeom prst="rect">
            <a:avLst/>
          </a:prstGeom>
        </p:spPr>
      </p:pic>
      <p:sp>
        <p:nvSpPr>
          <p:cNvPr id="7" name="Text 3"/>
          <p:cNvSpPr/>
          <p:nvPr/>
        </p:nvSpPr>
        <p:spPr>
          <a:xfrm>
            <a:off x="7394496" y="6667976"/>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666666"/>
                </a:solidFill>
                <a:latin typeface="Roboto Medium" pitchFamily="34" charset="0"/>
                <a:ea typeface="Roboto Medium" pitchFamily="34" charset="-122"/>
                <a:cs typeface="Roboto Medium" pitchFamily="34" charset="-120"/>
              </a:rPr>
              <a:t>Still Curious</a:t>
            </a:r>
            <a:endParaRPr lang="en-US" sz="1550" dirty="0"/>
          </a:p>
        </p:txBody>
      </p:sp>
      <p:sp>
        <p:nvSpPr>
          <p:cNvPr id="8" name="Text 4"/>
          <p:cNvSpPr/>
          <p:nvPr/>
        </p:nvSpPr>
        <p:spPr>
          <a:xfrm>
            <a:off x="7394496" y="6992183"/>
            <a:ext cx="6442115" cy="228600"/>
          </a:xfrm>
          <a:prstGeom prst="rect">
            <a:avLst/>
          </a:prstGeom>
          <a:noFill/>
          <a:ln/>
        </p:spPr>
        <p:txBody>
          <a:bodyPr wrap="none" lIns="0" tIns="0" rIns="0" bIns="0" rtlCol="0" anchor="t"/>
          <a:lstStyle/>
          <a:p>
            <a:pPr marL="0" indent="0" algn="l">
              <a:lnSpc>
                <a:spcPts val="1800"/>
              </a:lnSpc>
              <a:buNone/>
            </a:pPr>
            <a:r>
              <a:rPr lang="en-US" sz="1250" dirty="0">
                <a:solidFill>
                  <a:srgbClr val="666666"/>
                </a:solidFill>
                <a:latin typeface="Roboto" pitchFamily="34" charset="0"/>
                <a:ea typeface="Roboto" pitchFamily="34" charset="-122"/>
                <a:cs typeface="Roboto" pitchFamily="34" charset="-120"/>
              </a:rPr>
              <a:t>Wants to explore, willing to learn, values independence. Sees technology as an opportunity.</a:t>
            </a:r>
            <a:endParaRPr lang="en-US" sz="1250" dirty="0"/>
          </a:p>
        </p:txBody>
      </p:sp>
      <p:sp>
        <p:nvSpPr>
          <p:cNvPr id="9" name="Text 5"/>
          <p:cNvSpPr/>
          <p:nvPr/>
        </p:nvSpPr>
        <p:spPr>
          <a:xfrm>
            <a:off x="793790" y="7363658"/>
            <a:ext cx="13042821" cy="228600"/>
          </a:xfrm>
          <a:prstGeom prst="rect">
            <a:avLst/>
          </a:prstGeom>
          <a:noFill/>
          <a:ln/>
        </p:spPr>
        <p:txBody>
          <a:bodyPr wrap="none" lIns="0" tIns="0" rIns="0" bIns="0" rtlCol="0" anchor="t"/>
          <a:lstStyle/>
          <a:p>
            <a:pPr marL="0" indent="0" algn="l">
              <a:lnSpc>
                <a:spcPts val="1800"/>
              </a:lnSpc>
              <a:buNone/>
            </a:pPr>
            <a:r>
              <a:rPr lang="en-US" sz="1250" dirty="0">
                <a:solidFill>
                  <a:srgbClr val="666666"/>
                </a:solidFill>
                <a:latin typeface="Roboto" pitchFamily="34" charset="0"/>
                <a:ea typeface="Roboto" pitchFamily="34" charset="-122"/>
                <a:cs typeface="Roboto" pitchFamily="34" charset="-120"/>
              </a:rPr>
              <a:t>Now we match the tool to the person.</a:t>
            </a:r>
            <a:endParaRPr lang="en-US" sz="12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399708"/>
            <a:ext cx="5486400" cy="7194740"/>
          </a:xfrm>
          <a:prstGeom prst="rect">
            <a:avLst/>
          </a:prstGeom>
        </p:spPr>
      </p:pic>
      <p:sp>
        <p:nvSpPr>
          <p:cNvPr id="3" name="Text 0"/>
          <p:cNvSpPr/>
          <p:nvPr/>
        </p:nvSpPr>
        <p:spPr>
          <a:xfrm>
            <a:off x="793790" y="223920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Why This Matters</a:t>
            </a:r>
            <a:endParaRPr lang="en-US" sz="3900" dirty="0"/>
          </a:p>
        </p:txBody>
      </p:sp>
      <p:sp>
        <p:nvSpPr>
          <p:cNvPr id="4" name="Shape 1"/>
          <p:cNvSpPr/>
          <p:nvPr/>
        </p:nvSpPr>
        <p:spPr>
          <a:xfrm>
            <a:off x="793790" y="3156942"/>
            <a:ext cx="3679031" cy="1476256"/>
          </a:xfrm>
          <a:prstGeom prst="roundRect">
            <a:avLst>
              <a:gd name="adj" fmla="val 5647"/>
            </a:avLst>
          </a:prstGeom>
          <a:solidFill>
            <a:srgbClr val="F2EEEE"/>
          </a:solidFill>
          <a:ln w="7620">
            <a:solidFill>
              <a:srgbClr val="D8D4D4"/>
            </a:solidFill>
            <a:prstDash val="solid"/>
          </a:ln>
        </p:spPr>
        <p:txBody>
          <a:bodyPr/>
          <a:lstStyle/>
          <a:p>
            <a:endParaRPr lang="en-US"/>
          </a:p>
        </p:txBody>
      </p:sp>
      <p:sp>
        <p:nvSpPr>
          <p:cNvPr id="5" name="Text 2"/>
          <p:cNvSpPr/>
          <p:nvPr/>
        </p:nvSpPr>
        <p:spPr>
          <a:xfrm>
            <a:off x="999768" y="336292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Families Want Ease</a:t>
            </a:r>
            <a:endParaRPr lang="en-US" sz="1950" dirty="0"/>
          </a:p>
        </p:txBody>
      </p:sp>
      <p:sp>
        <p:nvSpPr>
          <p:cNvPr id="6" name="Text 3"/>
          <p:cNvSpPr/>
          <p:nvPr/>
        </p:nvSpPr>
        <p:spPr>
          <a:xfrm>
            <a:off x="999768" y="3792141"/>
            <a:ext cx="3267075"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Everyone is searching for the simplest option available.</a:t>
            </a:r>
            <a:endParaRPr lang="en-US" sz="1550" dirty="0"/>
          </a:p>
        </p:txBody>
      </p:sp>
      <p:sp>
        <p:nvSpPr>
          <p:cNvPr id="7" name="Shape 4"/>
          <p:cNvSpPr/>
          <p:nvPr/>
        </p:nvSpPr>
        <p:spPr>
          <a:xfrm>
            <a:off x="4671179" y="3156942"/>
            <a:ext cx="3679031" cy="1476256"/>
          </a:xfrm>
          <a:prstGeom prst="roundRect">
            <a:avLst>
              <a:gd name="adj" fmla="val 5647"/>
            </a:avLst>
          </a:prstGeom>
          <a:solidFill>
            <a:srgbClr val="F2EEEE"/>
          </a:solidFill>
          <a:ln w="7620">
            <a:solidFill>
              <a:srgbClr val="D8D4D4"/>
            </a:solidFill>
            <a:prstDash val="solid"/>
          </a:ln>
        </p:spPr>
        <p:txBody>
          <a:bodyPr/>
          <a:lstStyle/>
          <a:p>
            <a:endParaRPr lang="en-US"/>
          </a:p>
        </p:txBody>
      </p:sp>
      <p:sp>
        <p:nvSpPr>
          <p:cNvPr id="8" name="Text 5"/>
          <p:cNvSpPr/>
          <p:nvPr/>
        </p:nvSpPr>
        <p:spPr>
          <a:xfrm>
            <a:off x="4877157" y="3362920"/>
            <a:ext cx="2614374"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Seniors Want Reliability</a:t>
            </a:r>
            <a:endParaRPr lang="en-US" sz="1950" dirty="0"/>
          </a:p>
        </p:txBody>
      </p:sp>
      <p:sp>
        <p:nvSpPr>
          <p:cNvPr id="9" name="Text 6"/>
          <p:cNvSpPr/>
          <p:nvPr/>
        </p:nvSpPr>
        <p:spPr>
          <a:xfrm>
            <a:off x="4877157" y="3792141"/>
            <a:ext cx="3267075"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device just needs to work — every single time.</a:t>
            </a:r>
            <a:endParaRPr lang="en-US" sz="1550" dirty="0"/>
          </a:p>
        </p:txBody>
      </p:sp>
      <p:sp>
        <p:nvSpPr>
          <p:cNvPr id="10" name="Shape 7"/>
          <p:cNvSpPr/>
          <p:nvPr/>
        </p:nvSpPr>
        <p:spPr>
          <a:xfrm>
            <a:off x="793790" y="4831556"/>
            <a:ext cx="7556421" cy="1158716"/>
          </a:xfrm>
          <a:prstGeom prst="roundRect">
            <a:avLst>
              <a:gd name="adj" fmla="val 7194"/>
            </a:avLst>
          </a:prstGeom>
          <a:solidFill>
            <a:srgbClr val="F2EEEE"/>
          </a:solidFill>
          <a:ln w="7620">
            <a:solidFill>
              <a:srgbClr val="D8D4D4"/>
            </a:solidFill>
            <a:prstDash val="solid"/>
          </a:ln>
        </p:spPr>
        <p:txBody>
          <a:bodyPr/>
          <a:lstStyle/>
          <a:p>
            <a:endParaRPr lang="en-US"/>
          </a:p>
        </p:txBody>
      </p:sp>
      <p:sp>
        <p:nvSpPr>
          <p:cNvPr id="11" name="Text 8"/>
          <p:cNvSpPr/>
          <p:nvPr/>
        </p:nvSpPr>
        <p:spPr>
          <a:xfrm>
            <a:off x="999768" y="5037534"/>
            <a:ext cx="2581037"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Mismatch = Frustration</a:t>
            </a:r>
            <a:endParaRPr lang="en-US" sz="1950" dirty="0"/>
          </a:p>
        </p:txBody>
      </p:sp>
      <p:sp>
        <p:nvSpPr>
          <p:cNvPr id="12" name="Text 9"/>
          <p:cNvSpPr/>
          <p:nvPr/>
        </p:nvSpPr>
        <p:spPr>
          <a:xfrm>
            <a:off x="999768" y="5466755"/>
            <a:ext cx="714446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Most problems aren't tech problems — they're fit problems.</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651578"/>
            <a:ext cx="5486400" cy="6937394"/>
          </a:xfrm>
          <a:prstGeom prst="rect">
            <a:avLst/>
          </a:prstGeom>
        </p:spPr>
      </p:pic>
      <p:sp>
        <p:nvSpPr>
          <p:cNvPr id="3" name="Text 0"/>
          <p:cNvSpPr/>
          <p:nvPr/>
        </p:nvSpPr>
        <p:spPr>
          <a:xfrm>
            <a:off x="793790" y="1375529"/>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Profile: Keep It Simple</a:t>
            </a:r>
            <a:endParaRPr lang="en-US" sz="3900" dirty="0"/>
          </a:p>
        </p:txBody>
      </p:sp>
      <p:sp>
        <p:nvSpPr>
          <p:cNvPr id="4" name="Shape 1"/>
          <p:cNvSpPr/>
          <p:nvPr/>
        </p:nvSpPr>
        <p:spPr>
          <a:xfrm>
            <a:off x="793790" y="2293263"/>
            <a:ext cx="7556421" cy="1189196"/>
          </a:xfrm>
          <a:prstGeom prst="roundRect">
            <a:avLst>
              <a:gd name="adj" fmla="val 9227"/>
            </a:avLst>
          </a:prstGeom>
          <a:solidFill>
            <a:srgbClr val="FFFFFF"/>
          </a:solidFill>
          <a:ln w="22860">
            <a:solidFill>
              <a:srgbClr val="D8D4D4"/>
            </a:solidFill>
            <a:prstDash val="solid"/>
          </a:ln>
        </p:spPr>
        <p:txBody>
          <a:bodyPr/>
          <a:lstStyle/>
          <a:p>
            <a:endParaRPr lang="en-US"/>
          </a:p>
        </p:txBody>
      </p:sp>
      <p:sp>
        <p:nvSpPr>
          <p:cNvPr id="5" name="Shape 2"/>
          <p:cNvSpPr/>
          <p:nvPr/>
        </p:nvSpPr>
        <p:spPr>
          <a:xfrm>
            <a:off x="770930" y="2293263"/>
            <a:ext cx="91440" cy="1189196"/>
          </a:xfrm>
          <a:prstGeom prst="roundRect">
            <a:avLst>
              <a:gd name="adj" fmla="val 91163"/>
            </a:avLst>
          </a:prstGeom>
          <a:solidFill>
            <a:srgbClr val="A2B9F9"/>
          </a:solidFill>
          <a:ln/>
        </p:spPr>
        <p:txBody>
          <a:bodyPr/>
          <a:lstStyle/>
          <a:p>
            <a:endParaRPr lang="en-US"/>
          </a:p>
        </p:txBody>
      </p:sp>
      <p:sp>
        <p:nvSpPr>
          <p:cNvPr id="6" name="Text 3"/>
          <p:cNvSpPr/>
          <p:nvPr/>
        </p:nvSpPr>
        <p:spPr>
          <a:xfrm>
            <a:off x="1083588" y="251448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Wants Ease Above All</a:t>
            </a:r>
            <a:endParaRPr lang="en-US" sz="1950" dirty="0"/>
          </a:p>
        </p:txBody>
      </p:sp>
      <p:sp>
        <p:nvSpPr>
          <p:cNvPr id="7" name="Text 4"/>
          <p:cNvSpPr/>
          <p:nvPr/>
        </p:nvSpPr>
        <p:spPr>
          <a:xfrm>
            <a:off x="1083588" y="2943701"/>
            <a:ext cx="704540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Every interaction should feel effortless and familiar.</a:t>
            </a:r>
            <a:endParaRPr lang="en-US" sz="1550" dirty="0"/>
          </a:p>
        </p:txBody>
      </p:sp>
      <p:sp>
        <p:nvSpPr>
          <p:cNvPr id="8" name="Shape 5"/>
          <p:cNvSpPr/>
          <p:nvPr/>
        </p:nvSpPr>
        <p:spPr>
          <a:xfrm>
            <a:off x="793790" y="3680817"/>
            <a:ext cx="7556421" cy="1189196"/>
          </a:xfrm>
          <a:prstGeom prst="roundRect">
            <a:avLst>
              <a:gd name="adj" fmla="val 9227"/>
            </a:avLst>
          </a:prstGeom>
          <a:solidFill>
            <a:srgbClr val="FFFFFF"/>
          </a:solidFill>
          <a:ln w="22860">
            <a:solidFill>
              <a:srgbClr val="D8D4D4"/>
            </a:solidFill>
            <a:prstDash val="solid"/>
          </a:ln>
        </p:spPr>
        <p:txBody>
          <a:bodyPr/>
          <a:lstStyle/>
          <a:p>
            <a:endParaRPr lang="en-US"/>
          </a:p>
        </p:txBody>
      </p:sp>
      <p:sp>
        <p:nvSpPr>
          <p:cNvPr id="9" name="Shape 6"/>
          <p:cNvSpPr/>
          <p:nvPr/>
        </p:nvSpPr>
        <p:spPr>
          <a:xfrm>
            <a:off x="770930" y="3680817"/>
            <a:ext cx="91440" cy="1189196"/>
          </a:xfrm>
          <a:prstGeom prst="roundRect">
            <a:avLst>
              <a:gd name="adj" fmla="val 91163"/>
            </a:avLst>
          </a:prstGeom>
          <a:solidFill>
            <a:srgbClr val="A2B9F9"/>
          </a:solidFill>
          <a:ln/>
        </p:spPr>
        <p:txBody>
          <a:bodyPr/>
          <a:lstStyle/>
          <a:p>
            <a:endParaRPr lang="en-US"/>
          </a:p>
        </p:txBody>
      </p:sp>
      <p:sp>
        <p:nvSpPr>
          <p:cNvPr id="10" name="Text 7"/>
          <p:cNvSpPr/>
          <p:nvPr/>
        </p:nvSpPr>
        <p:spPr>
          <a:xfrm>
            <a:off x="1083588" y="390203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Avoids Complexity</a:t>
            </a:r>
            <a:endParaRPr lang="en-US" sz="1950" dirty="0"/>
          </a:p>
        </p:txBody>
      </p:sp>
      <p:sp>
        <p:nvSpPr>
          <p:cNvPr id="11" name="Text 8"/>
          <p:cNvSpPr/>
          <p:nvPr/>
        </p:nvSpPr>
        <p:spPr>
          <a:xfrm>
            <a:off x="1083588" y="4331256"/>
            <a:ext cx="704540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Too many choices cause stress, not excitement.</a:t>
            </a:r>
            <a:endParaRPr lang="en-US" sz="1550" dirty="0"/>
          </a:p>
        </p:txBody>
      </p:sp>
      <p:sp>
        <p:nvSpPr>
          <p:cNvPr id="12" name="Shape 9"/>
          <p:cNvSpPr/>
          <p:nvPr/>
        </p:nvSpPr>
        <p:spPr>
          <a:xfrm>
            <a:off x="793790" y="5068372"/>
            <a:ext cx="7556421" cy="1189196"/>
          </a:xfrm>
          <a:prstGeom prst="roundRect">
            <a:avLst>
              <a:gd name="adj" fmla="val 9227"/>
            </a:avLst>
          </a:prstGeom>
          <a:solidFill>
            <a:srgbClr val="FFFFFF"/>
          </a:solidFill>
          <a:ln w="22860">
            <a:solidFill>
              <a:srgbClr val="D8D4D4"/>
            </a:solidFill>
            <a:prstDash val="solid"/>
          </a:ln>
        </p:spPr>
        <p:txBody>
          <a:bodyPr/>
          <a:lstStyle/>
          <a:p>
            <a:endParaRPr lang="en-US"/>
          </a:p>
        </p:txBody>
      </p:sp>
      <p:sp>
        <p:nvSpPr>
          <p:cNvPr id="13" name="Shape 10"/>
          <p:cNvSpPr/>
          <p:nvPr/>
        </p:nvSpPr>
        <p:spPr>
          <a:xfrm>
            <a:off x="770930" y="5068372"/>
            <a:ext cx="91440" cy="1189196"/>
          </a:xfrm>
          <a:prstGeom prst="roundRect">
            <a:avLst>
              <a:gd name="adj" fmla="val 91163"/>
            </a:avLst>
          </a:prstGeom>
          <a:solidFill>
            <a:srgbClr val="A2B9F9"/>
          </a:solidFill>
          <a:ln/>
        </p:spPr>
        <p:txBody>
          <a:bodyPr/>
          <a:lstStyle/>
          <a:p>
            <a:endParaRPr lang="en-US"/>
          </a:p>
        </p:txBody>
      </p:sp>
      <p:sp>
        <p:nvSpPr>
          <p:cNvPr id="14" name="Text 11"/>
          <p:cNvSpPr/>
          <p:nvPr/>
        </p:nvSpPr>
        <p:spPr>
          <a:xfrm>
            <a:off x="1083588" y="528959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Prefers Guidance</a:t>
            </a:r>
            <a:endParaRPr lang="en-US" sz="1950" dirty="0"/>
          </a:p>
        </p:txBody>
      </p:sp>
      <p:sp>
        <p:nvSpPr>
          <p:cNvPr id="15" name="Text 12"/>
          <p:cNvSpPr/>
          <p:nvPr/>
        </p:nvSpPr>
        <p:spPr>
          <a:xfrm>
            <a:off x="1083588" y="5718810"/>
            <a:ext cx="704540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Feels most comfortable when the path is clear and set.</a:t>
            </a:r>
            <a:endParaRPr lang="en-US" sz="1550" dirty="0"/>
          </a:p>
        </p:txBody>
      </p:sp>
      <p:sp>
        <p:nvSpPr>
          <p:cNvPr id="16" name="Shape 13"/>
          <p:cNvSpPr/>
          <p:nvPr/>
        </p:nvSpPr>
        <p:spPr>
          <a:xfrm>
            <a:off x="793790" y="6480810"/>
            <a:ext cx="2497812" cy="373142"/>
          </a:xfrm>
          <a:prstGeom prst="roundRect">
            <a:avLst>
              <a:gd name="adj" fmla="val 17872"/>
            </a:avLst>
          </a:prstGeom>
          <a:solidFill>
            <a:srgbClr val="CFDBFC"/>
          </a:solidFill>
          <a:ln/>
        </p:spPr>
        <p:txBody>
          <a:bodyPr/>
          <a:lstStyle/>
          <a:p>
            <a:endParaRPr lang="en-US"/>
          </a:p>
        </p:txBody>
      </p:sp>
      <p:sp>
        <p:nvSpPr>
          <p:cNvPr id="17" name="Text 14"/>
          <p:cNvSpPr/>
          <p:nvPr/>
        </p:nvSpPr>
        <p:spPr>
          <a:xfrm>
            <a:off x="912852" y="6540341"/>
            <a:ext cx="2259687" cy="254079"/>
          </a:xfrm>
          <a:prstGeom prst="rect">
            <a:avLst/>
          </a:prstGeom>
          <a:noFill/>
          <a:ln/>
        </p:spPr>
        <p:txBody>
          <a:bodyPr wrap="none" lIns="0" tIns="0" rIns="0" bIns="0" rtlCol="0" anchor="t"/>
          <a:lstStyle/>
          <a:p>
            <a:pPr marL="0" indent="0" algn="l">
              <a:lnSpc>
                <a:spcPts val="2000"/>
              </a:lnSpc>
              <a:buNone/>
            </a:pPr>
            <a:r>
              <a:rPr lang="en-US" sz="1250" dirty="0">
                <a:solidFill>
                  <a:srgbClr val="666666"/>
                </a:solidFill>
                <a:latin typeface="Roboto" pitchFamily="34" charset="0"/>
                <a:ea typeface="Roboto" pitchFamily="34" charset="-122"/>
                <a:cs typeface="Roboto" pitchFamily="34" charset="-120"/>
              </a:rPr>
              <a:t>THIS IS GRANDPAD TERRITORY.</a:t>
            </a:r>
            <a:endParaRPr lang="en-US" sz="12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498266"/>
            <a:ext cx="5486400" cy="6931918"/>
          </a:xfrm>
          <a:prstGeom prst="rect">
            <a:avLst/>
          </a:prstGeom>
        </p:spPr>
      </p:pic>
      <p:sp>
        <p:nvSpPr>
          <p:cNvPr id="3" name="Text 0"/>
          <p:cNvSpPr/>
          <p:nvPr/>
        </p:nvSpPr>
        <p:spPr>
          <a:xfrm>
            <a:off x="6280190" y="1375529"/>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Profile: Still Curious</a:t>
            </a:r>
            <a:endParaRPr lang="en-US" sz="3900" dirty="0"/>
          </a:p>
        </p:txBody>
      </p:sp>
      <p:sp>
        <p:nvSpPr>
          <p:cNvPr id="4" name="Shape 1"/>
          <p:cNvSpPr/>
          <p:nvPr/>
        </p:nvSpPr>
        <p:spPr>
          <a:xfrm>
            <a:off x="6280190" y="2293263"/>
            <a:ext cx="7556421" cy="1189196"/>
          </a:xfrm>
          <a:prstGeom prst="roundRect">
            <a:avLst>
              <a:gd name="adj" fmla="val 9227"/>
            </a:avLst>
          </a:prstGeom>
          <a:solidFill>
            <a:srgbClr val="FFFFFF"/>
          </a:solidFill>
          <a:ln w="22860">
            <a:solidFill>
              <a:srgbClr val="D8D4D4"/>
            </a:solidFill>
            <a:prstDash val="solid"/>
          </a:ln>
        </p:spPr>
        <p:txBody>
          <a:bodyPr/>
          <a:lstStyle/>
          <a:p>
            <a:endParaRPr lang="en-US"/>
          </a:p>
        </p:txBody>
      </p:sp>
      <p:sp>
        <p:nvSpPr>
          <p:cNvPr id="5" name="Shape 2"/>
          <p:cNvSpPr/>
          <p:nvPr/>
        </p:nvSpPr>
        <p:spPr>
          <a:xfrm>
            <a:off x="6257330" y="2293263"/>
            <a:ext cx="91440" cy="1189196"/>
          </a:xfrm>
          <a:prstGeom prst="roundRect">
            <a:avLst>
              <a:gd name="adj" fmla="val 91163"/>
            </a:avLst>
          </a:prstGeom>
          <a:solidFill>
            <a:srgbClr val="A2B9F9"/>
          </a:solidFill>
          <a:ln/>
        </p:spPr>
        <p:txBody>
          <a:bodyPr/>
          <a:lstStyle/>
          <a:p>
            <a:endParaRPr lang="en-US"/>
          </a:p>
        </p:txBody>
      </p:sp>
      <p:sp>
        <p:nvSpPr>
          <p:cNvPr id="6" name="Text 3"/>
          <p:cNvSpPr/>
          <p:nvPr/>
        </p:nvSpPr>
        <p:spPr>
          <a:xfrm>
            <a:off x="6569988" y="251448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Wants to Explore</a:t>
            </a:r>
            <a:endParaRPr lang="en-US" sz="1950" dirty="0"/>
          </a:p>
        </p:txBody>
      </p:sp>
      <p:sp>
        <p:nvSpPr>
          <p:cNvPr id="7" name="Text 4"/>
          <p:cNvSpPr/>
          <p:nvPr/>
        </p:nvSpPr>
        <p:spPr>
          <a:xfrm>
            <a:off x="6569988" y="2943701"/>
            <a:ext cx="704540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Enjoys discovering new content, apps, and ideas independently.</a:t>
            </a:r>
            <a:endParaRPr lang="en-US" sz="1550" dirty="0"/>
          </a:p>
        </p:txBody>
      </p:sp>
      <p:sp>
        <p:nvSpPr>
          <p:cNvPr id="8" name="Shape 5"/>
          <p:cNvSpPr/>
          <p:nvPr/>
        </p:nvSpPr>
        <p:spPr>
          <a:xfrm>
            <a:off x="6280190" y="3680817"/>
            <a:ext cx="7556421" cy="1189196"/>
          </a:xfrm>
          <a:prstGeom prst="roundRect">
            <a:avLst>
              <a:gd name="adj" fmla="val 9227"/>
            </a:avLst>
          </a:prstGeom>
          <a:solidFill>
            <a:srgbClr val="FFFFFF"/>
          </a:solidFill>
          <a:ln w="22860">
            <a:solidFill>
              <a:srgbClr val="D8D4D4"/>
            </a:solidFill>
            <a:prstDash val="solid"/>
          </a:ln>
        </p:spPr>
        <p:txBody>
          <a:bodyPr/>
          <a:lstStyle/>
          <a:p>
            <a:endParaRPr lang="en-US"/>
          </a:p>
        </p:txBody>
      </p:sp>
      <p:sp>
        <p:nvSpPr>
          <p:cNvPr id="9" name="Shape 6"/>
          <p:cNvSpPr/>
          <p:nvPr/>
        </p:nvSpPr>
        <p:spPr>
          <a:xfrm>
            <a:off x="6257330" y="3680817"/>
            <a:ext cx="91440" cy="1189196"/>
          </a:xfrm>
          <a:prstGeom prst="roundRect">
            <a:avLst>
              <a:gd name="adj" fmla="val 91163"/>
            </a:avLst>
          </a:prstGeom>
          <a:solidFill>
            <a:srgbClr val="A2B9F9"/>
          </a:solidFill>
          <a:ln/>
        </p:spPr>
        <p:txBody>
          <a:bodyPr/>
          <a:lstStyle/>
          <a:p>
            <a:endParaRPr lang="en-US"/>
          </a:p>
        </p:txBody>
      </p:sp>
      <p:sp>
        <p:nvSpPr>
          <p:cNvPr id="10" name="Text 7"/>
          <p:cNvSpPr/>
          <p:nvPr/>
        </p:nvSpPr>
        <p:spPr>
          <a:xfrm>
            <a:off x="6569988" y="390203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Willing to Learn</a:t>
            </a:r>
            <a:endParaRPr lang="en-US" sz="1950" dirty="0"/>
          </a:p>
        </p:txBody>
      </p:sp>
      <p:sp>
        <p:nvSpPr>
          <p:cNvPr id="11" name="Text 8"/>
          <p:cNvSpPr/>
          <p:nvPr/>
        </p:nvSpPr>
        <p:spPr>
          <a:xfrm>
            <a:off x="6569988" y="4331256"/>
            <a:ext cx="704540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Embraces a learning curve as part of the experience.</a:t>
            </a:r>
            <a:endParaRPr lang="en-US" sz="1550" dirty="0"/>
          </a:p>
        </p:txBody>
      </p:sp>
      <p:sp>
        <p:nvSpPr>
          <p:cNvPr id="12" name="Shape 9"/>
          <p:cNvSpPr/>
          <p:nvPr/>
        </p:nvSpPr>
        <p:spPr>
          <a:xfrm>
            <a:off x="6280190" y="5068372"/>
            <a:ext cx="7556421" cy="1189196"/>
          </a:xfrm>
          <a:prstGeom prst="roundRect">
            <a:avLst>
              <a:gd name="adj" fmla="val 9227"/>
            </a:avLst>
          </a:prstGeom>
          <a:solidFill>
            <a:srgbClr val="FFFFFF"/>
          </a:solidFill>
          <a:ln w="22860">
            <a:solidFill>
              <a:srgbClr val="D8D4D4"/>
            </a:solidFill>
            <a:prstDash val="solid"/>
          </a:ln>
        </p:spPr>
        <p:txBody>
          <a:bodyPr/>
          <a:lstStyle/>
          <a:p>
            <a:endParaRPr lang="en-US"/>
          </a:p>
        </p:txBody>
      </p:sp>
      <p:sp>
        <p:nvSpPr>
          <p:cNvPr id="13" name="Shape 10"/>
          <p:cNvSpPr/>
          <p:nvPr/>
        </p:nvSpPr>
        <p:spPr>
          <a:xfrm>
            <a:off x="6257330" y="5068372"/>
            <a:ext cx="91440" cy="1189196"/>
          </a:xfrm>
          <a:prstGeom prst="roundRect">
            <a:avLst>
              <a:gd name="adj" fmla="val 91163"/>
            </a:avLst>
          </a:prstGeom>
          <a:solidFill>
            <a:srgbClr val="A2B9F9"/>
          </a:solidFill>
          <a:ln/>
        </p:spPr>
        <p:txBody>
          <a:bodyPr/>
          <a:lstStyle/>
          <a:p>
            <a:endParaRPr lang="en-US"/>
          </a:p>
        </p:txBody>
      </p:sp>
      <p:sp>
        <p:nvSpPr>
          <p:cNvPr id="14" name="Text 11"/>
          <p:cNvSpPr/>
          <p:nvPr/>
        </p:nvSpPr>
        <p:spPr>
          <a:xfrm>
            <a:off x="6569988" y="528959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Values Independence</a:t>
            </a:r>
            <a:endParaRPr lang="en-US" sz="1950" dirty="0"/>
          </a:p>
        </p:txBody>
      </p:sp>
      <p:sp>
        <p:nvSpPr>
          <p:cNvPr id="15" name="Text 12"/>
          <p:cNvSpPr/>
          <p:nvPr/>
        </p:nvSpPr>
        <p:spPr>
          <a:xfrm>
            <a:off x="6569988" y="5718810"/>
            <a:ext cx="704540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Wants to do things on their own terms, at their own pace.</a:t>
            </a:r>
            <a:endParaRPr lang="en-US" sz="1550" dirty="0"/>
          </a:p>
        </p:txBody>
      </p:sp>
      <p:sp>
        <p:nvSpPr>
          <p:cNvPr id="16" name="Shape 13"/>
          <p:cNvSpPr/>
          <p:nvPr/>
        </p:nvSpPr>
        <p:spPr>
          <a:xfrm>
            <a:off x="6280190" y="6480810"/>
            <a:ext cx="2014180" cy="373142"/>
          </a:xfrm>
          <a:prstGeom prst="roundRect">
            <a:avLst>
              <a:gd name="adj" fmla="val 17872"/>
            </a:avLst>
          </a:prstGeom>
          <a:solidFill>
            <a:srgbClr val="CFDBFC"/>
          </a:solidFill>
          <a:ln/>
        </p:spPr>
        <p:txBody>
          <a:bodyPr/>
          <a:lstStyle/>
          <a:p>
            <a:endParaRPr lang="en-US"/>
          </a:p>
        </p:txBody>
      </p:sp>
      <p:sp>
        <p:nvSpPr>
          <p:cNvPr id="17" name="Text 14"/>
          <p:cNvSpPr/>
          <p:nvPr/>
        </p:nvSpPr>
        <p:spPr>
          <a:xfrm>
            <a:off x="6399252" y="6540341"/>
            <a:ext cx="1776055" cy="254079"/>
          </a:xfrm>
          <a:prstGeom prst="rect">
            <a:avLst/>
          </a:prstGeom>
          <a:noFill/>
          <a:ln/>
        </p:spPr>
        <p:txBody>
          <a:bodyPr wrap="none" lIns="0" tIns="0" rIns="0" bIns="0" rtlCol="0" anchor="t"/>
          <a:lstStyle/>
          <a:p>
            <a:pPr marL="0" indent="0" algn="l">
              <a:lnSpc>
                <a:spcPts val="2000"/>
              </a:lnSpc>
              <a:buNone/>
            </a:pPr>
            <a:r>
              <a:rPr lang="en-US" sz="1250" dirty="0">
                <a:solidFill>
                  <a:srgbClr val="666666"/>
                </a:solidFill>
                <a:latin typeface="Roboto" pitchFamily="34" charset="0"/>
                <a:ea typeface="Roboto" pitchFamily="34" charset="-122"/>
                <a:cs typeface="Roboto" pitchFamily="34" charset="-120"/>
              </a:rPr>
              <a:t>THIS IS IPAD TERRITORY.</a:t>
            </a:r>
            <a:endParaRPr lang="en-US" sz="12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503740"/>
            <a:ext cx="5486400" cy="6986673"/>
          </a:xfrm>
          <a:prstGeom prst="rect">
            <a:avLst/>
          </a:prstGeom>
        </p:spPr>
      </p:pic>
      <p:sp>
        <p:nvSpPr>
          <p:cNvPr id="3" name="Text 0"/>
          <p:cNvSpPr/>
          <p:nvPr/>
        </p:nvSpPr>
        <p:spPr>
          <a:xfrm>
            <a:off x="793790" y="2633782"/>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3F6FF3"/>
                </a:solidFill>
                <a:latin typeface="Roboto Medium" pitchFamily="34" charset="0"/>
                <a:ea typeface="Roboto Medium" pitchFamily="34" charset="-122"/>
                <a:cs typeface="Roboto Medium" pitchFamily="34" charset="-120"/>
              </a:rPr>
              <a:t>It's about preference — not ability.</a:t>
            </a:r>
            <a:endParaRPr lang="en-US" sz="5350" dirty="0"/>
          </a:p>
        </p:txBody>
      </p:sp>
      <p:sp>
        <p:nvSpPr>
          <p:cNvPr id="4" name="Text 1"/>
          <p:cNvSpPr/>
          <p:nvPr/>
        </p:nvSpPr>
        <p:spPr>
          <a:xfrm>
            <a:off x="793790" y="464308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Framing the conversation this way keeps it positive and respectful. Neither choice implies a limitation — it simply reflects what kind of experience the person values most. That distinction matters.</a:t>
            </a:r>
            <a:endParaRPr lang="en-US" sz="15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536594"/>
            <a:ext cx="5486400" cy="6959296"/>
          </a:xfrm>
          <a:prstGeom prst="rect">
            <a:avLst/>
          </a:prstGeom>
        </p:spPr>
      </p:pic>
      <p:sp>
        <p:nvSpPr>
          <p:cNvPr id="3" name="Text 0"/>
          <p:cNvSpPr/>
          <p:nvPr/>
        </p:nvSpPr>
        <p:spPr>
          <a:xfrm>
            <a:off x="6280190" y="3179564"/>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The Family Role</a:t>
            </a:r>
            <a:endParaRPr lang="en-US" sz="3900" dirty="0"/>
          </a:p>
        </p:txBody>
      </p:sp>
      <p:sp>
        <p:nvSpPr>
          <p:cNvPr id="4" name="Text 1"/>
          <p:cNvSpPr/>
          <p:nvPr/>
        </p:nvSpPr>
        <p:spPr>
          <a:xfrm>
            <a:off x="6280190" y="4097298"/>
            <a:ext cx="7556421" cy="952619"/>
          </a:xfrm>
          <a:prstGeom prst="rect">
            <a:avLst/>
          </a:prstGeom>
          <a:noFill/>
          <a:ln/>
        </p:spPr>
        <p:txBody>
          <a:bodyPr wrap="square" lIns="0" tIns="0" rIns="0" bIns="0" rtlCol="0" anchor="t"/>
          <a:lstStyle/>
          <a:p>
            <a:pPr marL="0" indent="0" algn="l">
              <a:lnSpc>
                <a:spcPts val="2500"/>
              </a:lnSpc>
              <a:buNone/>
            </a:pPr>
            <a:r>
              <a:rPr lang="en-US" sz="1550" b="1" dirty="0">
                <a:solidFill>
                  <a:srgbClr val="666666"/>
                </a:solidFill>
                <a:latin typeface="Roboto" pitchFamily="34" charset="0"/>
                <a:ea typeface="Roboto" pitchFamily="34" charset="-122"/>
                <a:cs typeface="Roboto" pitchFamily="34" charset="-120"/>
              </a:rPr>
              <a:t>Both devices require ongoing family support.</a:t>
            </a:r>
            <a:r>
              <a:rPr lang="en-US" sz="1550" dirty="0">
                <a:solidFill>
                  <a:srgbClr val="666666"/>
                </a:solidFill>
                <a:latin typeface="Roboto" pitchFamily="34" charset="0"/>
                <a:ea typeface="Roboto" pitchFamily="34" charset="-122"/>
                <a:cs typeface="Roboto" pitchFamily="34" charset="-120"/>
              </a:rPr>
              <a:t> There is no such thing as "set it and forget it" — regardless of which device you choose. The nature of that support just looks different depending on the platform.</a:t>
            </a:r>
            <a:endParaRPr lang="en-US" sz="15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3790" y="2236946"/>
            <a:ext cx="6299359"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Supporting a GrandPad User</a:t>
            </a:r>
            <a:endParaRPr lang="en-US" sz="3900" dirty="0"/>
          </a:p>
        </p:txBody>
      </p:sp>
      <p:sp>
        <p:nvSpPr>
          <p:cNvPr id="3" name="Text 1"/>
          <p:cNvSpPr/>
          <p:nvPr/>
        </p:nvSpPr>
        <p:spPr>
          <a:xfrm>
            <a:off x="793790" y="3253859"/>
            <a:ext cx="396835"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Light" pitchFamily="34" charset="0"/>
                <a:ea typeface="Roboto Light" pitchFamily="34" charset="-122"/>
                <a:cs typeface="Roboto Light" pitchFamily="34" charset="-120"/>
              </a:rPr>
              <a:t>01</a:t>
            </a:r>
            <a:endParaRPr lang="en-US" sz="1550" dirty="0"/>
          </a:p>
        </p:txBody>
      </p:sp>
      <p:sp>
        <p:nvSpPr>
          <p:cNvPr id="4" name="Shape 2"/>
          <p:cNvSpPr/>
          <p:nvPr/>
        </p:nvSpPr>
        <p:spPr>
          <a:xfrm>
            <a:off x="793790" y="3568184"/>
            <a:ext cx="4215289" cy="22860"/>
          </a:xfrm>
          <a:prstGeom prst="rect">
            <a:avLst/>
          </a:prstGeom>
          <a:solidFill>
            <a:srgbClr val="A2B9F9"/>
          </a:solidFill>
          <a:ln/>
        </p:spPr>
        <p:txBody>
          <a:bodyPr/>
          <a:lstStyle/>
          <a:p>
            <a:endParaRPr lang="en-US"/>
          </a:p>
        </p:txBody>
      </p:sp>
      <p:sp>
        <p:nvSpPr>
          <p:cNvPr id="5" name="Text 3"/>
          <p:cNvSpPr/>
          <p:nvPr/>
        </p:nvSpPr>
        <p:spPr>
          <a:xfrm>
            <a:off x="793790" y="371308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Manage the Admin</a:t>
            </a:r>
            <a:endParaRPr lang="en-US" sz="1950" dirty="0"/>
          </a:p>
        </p:txBody>
      </p:sp>
      <p:sp>
        <p:nvSpPr>
          <p:cNvPr id="6" name="Text 4"/>
          <p:cNvSpPr/>
          <p:nvPr/>
        </p:nvSpPr>
        <p:spPr>
          <a:xfrm>
            <a:off x="793790" y="4142303"/>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family administrator controls the entire system remotely.</a:t>
            </a:r>
            <a:endParaRPr lang="en-US" sz="1550" dirty="0"/>
          </a:p>
        </p:txBody>
      </p:sp>
      <p:sp>
        <p:nvSpPr>
          <p:cNvPr id="7" name="Text 5"/>
          <p:cNvSpPr/>
          <p:nvPr/>
        </p:nvSpPr>
        <p:spPr>
          <a:xfrm>
            <a:off x="5207437" y="3253859"/>
            <a:ext cx="396835"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Light" pitchFamily="34" charset="0"/>
                <a:ea typeface="Roboto Light" pitchFamily="34" charset="-122"/>
                <a:cs typeface="Roboto Light" pitchFamily="34" charset="-120"/>
              </a:rPr>
              <a:t>02</a:t>
            </a:r>
            <a:endParaRPr lang="en-US" sz="1550" dirty="0"/>
          </a:p>
        </p:txBody>
      </p:sp>
      <p:sp>
        <p:nvSpPr>
          <p:cNvPr id="8" name="Shape 6"/>
          <p:cNvSpPr/>
          <p:nvPr/>
        </p:nvSpPr>
        <p:spPr>
          <a:xfrm>
            <a:off x="5207437" y="3568184"/>
            <a:ext cx="4215408" cy="22860"/>
          </a:xfrm>
          <a:prstGeom prst="rect">
            <a:avLst/>
          </a:prstGeom>
          <a:solidFill>
            <a:srgbClr val="A2B9F9"/>
          </a:solidFill>
          <a:ln/>
        </p:spPr>
        <p:txBody>
          <a:bodyPr/>
          <a:lstStyle/>
          <a:p>
            <a:endParaRPr lang="en-US"/>
          </a:p>
        </p:txBody>
      </p:sp>
      <p:sp>
        <p:nvSpPr>
          <p:cNvPr id="9" name="Text 7"/>
          <p:cNvSpPr/>
          <p:nvPr/>
        </p:nvSpPr>
        <p:spPr>
          <a:xfrm>
            <a:off x="5207437" y="371308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Add Contacts</a:t>
            </a:r>
            <a:endParaRPr lang="en-US" sz="1950" dirty="0"/>
          </a:p>
        </p:txBody>
      </p:sp>
      <p:sp>
        <p:nvSpPr>
          <p:cNvPr id="10" name="Text 8"/>
          <p:cNvSpPr/>
          <p:nvPr/>
        </p:nvSpPr>
        <p:spPr>
          <a:xfrm>
            <a:off x="5207437" y="4142303"/>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Only approved contacts can communicate with the senior.</a:t>
            </a:r>
            <a:endParaRPr lang="en-US" sz="1550" dirty="0"/>
          </a:p>
        </p:txBody>
      </p:sp>
      <p:sp>
        <p:nvSpPr>
          <p:cNvPr id="11" name="Text 9"/>
          <p:cNvSpPr/>
          <p:nvPr/>
        </p:nvSpPr>
        <p:spPr>
          <a:xfrm>
            <a:off x="9621203" y="3253859"/>
            <a:ext cx="396835"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Light" pitchFamily="34" charset="0"/>
                <a:ea typeface="Roboto Light" pitchFamily="34" charset="-122"/>
                <a:cs typeface="Roboto Light" pitchFamily="34" charset="-120"/>
              </a:rPr>
              <a:t>03</a:t>
            </a:r>
            <a:endParaRPr lang="en-US" sz="1550" dirty="0"/>
          </a:p>
        </p:txBody>
      </p:sp>
      <p:sp>
        <p:nvSpPr>
          <p:cNvPr id="12" name="Shape 10"/>
          <p:cNvSpPr/>
          <p:nvPr/>
        </p:nvSpPr>
        <p:spPr>
          <a:xfrm>
            <a:off x="9621203" y="3568184"/>
            <a:ext cx="4215289" cy="22860"/>
          </a:xfrm>
          <a:prstGeom prst="rect">
            <a:avLst/>
          </a:prstGeom>
          <a:solidFill>
            <a:srgbClr val="A2B9F9"/>
          </a:solidFill>
          <a:ln/>
        </p:spPr>
        <p:txBody>
          <a:bodyPr/>
          <a:lstStyle/>
          <a:p>
            <a:endParaRPr lang="en-US"/>
          </a:p>
        </p:txBody>
      </p:sp>
      <p:sp>
        <p:nvSpPr>
          <p:cNvPr id="13" name="Text 11"/>
          <p:cNvSpPr/>
          <p:nvPr/>
        </p:nvSpPr>
        <p:spPr>
          <a:xfrm>
            <a:off x="9621203" y="371308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Send Content</a:t>
            </a:r>
            <a:endParaRPr lang="en-US" sz="1950" dirty="0"/>
          </a:p>
        </p:txBody>
      </p:sp>
      <p:sp>
        <p:nvSpPr>
          <p:cNvPr id="14" name="Text 12"/>
          <p:cNvSpPr/>
          <p:nvPr/>
        </p:nvSpPr>
        <p:spPr>
          <a:xfrm>
            <a:off x="9621203" y="4142303"/>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Photos, videos, and messages are pushed directly to the device.</a:t>
            </a:r>
            <a:endParaRPr lang="en-US" sz="1550" dirty="0"/>
          </a:p>
        </p:txBody>
      </p:sp>
      <p:sp>
        <p:nvSpPr>
          <p:cNvPr id="15" name="Shape 13"/>
          <p:cNvSpPr/>
          <p:nvPr/>
        </p:nvSpPr>
        <p:spPr>
          <a:xfrm>
            <a:off x="793790" y="5149453"/>
            <a:ext cx="13042821" cy="843201"/>
          </a:xfrm>
          <a:prstGeom prst="roundRect">
            <a:avLst>
              <a:gd name="adj" fmla="val 9886"/>
            </a:avLst>
          </a:prstGeom>
          <a:solidFill>
            <a:srgbClr val="B7C9FA"/>
          </a:solidFill>
          <a:ln/>
        </p:spPr>
        <p:txBody>
          <a:bodyPr/>
          <a:lstStyle/>
          <a:p>
            <a:endParaRPr lang="en-US"/>
          </a:p>
        </p:txBody>
      </p:sp>
      <p:pic>
        <p:nvPicPr>
          <p:cNvPr id="16" name="Image 0" descr="preencoded.png"/>
          <p:cNvPicPr>
            <a:picLocks noChangeAspect="1"/>
          </p:cNvPicPr>
          <p:nvPr/>
        </p:nvPicPr>
        <p:blipFill>
          <a:blip r:embed="rId3"/>
          <a:stretch>
            <a:fillRect/>
          </a:stretch>
        </p:blipFill>
        <p:spPr>
          <a:xfrm>
            <a:off x="992148" y="5444728"/>
            <a:ext cx="248007" cy="198358"/>
          </a:xfrm>
          <a:prstGeom prst="rect">
            <a:avLst/>
          </a:prstGeom>
        </p:spPr>
      </p:pic>
      <p:sp>
        <p:nvSpPr>
          <p:cNvPr id="17" name="Text 14"/>
          <p:cNvSpPr/>
          <p:nvPr/>
        </p:nvSpPr>
        <p:spPr>
          <a:xfrm>
            <a:off x="1438513" y="5397341"/>
            <a:ext cx="12199739"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You help run it — they enjoy it.</a:t>
            </a:r>
            <a:endParaRPr lang="en-US" sz="15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2770108"/>
            <a:ext cx="5374243"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Supporting an iPad User</a:t>
            </a:r>
            <a:endParaRPr lang="en-US" sz="3900" dirty="0"/>
          </a:p>
        </p:txBody>
      </p:sp>
      <p:sp>
        <p:nvSpPr>
          <p:cNvPr id="3" name="Text 1"/>
          <p:cNvSpPr/>
          <p:nvPr/>
        </p:nvSpPr>
        <p:spPr>
          <a:xfrm>
            <a:off x="793790" y="3787021"/>
            <a:ext cx="396835"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Light" pitchFamily="34" charset="0"/>
                <a:ea typeface="Roboto Light" pitchFamily="34" charset="-122"/>
                <a:cs typeface="Roboto Light" pitchFamily="34" charset="-120"/>
              </a:rPr>
              <a:t>01</a:t>
            </a:r>
            <a:endParaRPr lang="en-US" sz="1550" dirty="0"/>
          </a:p>
        </p:txBody>
      </p:sp>
      <p:sp>
        <p:nvSpPr>
          <p:cNvPr id="4" name="Shape 2"/>
          <p:cNvSpPr/>
          <p:nvPr/>
        </p:nvSpPr>
        <p:spPr>
          <a:xfrm>
            <a:off x="793790" y="4101346"/>
            <a:ext cx="4215289" cy="22860"/>
          </a:xfrm>
          <a:prstGeom prst="rect">
            <a:avLst/>
          </a:prstGeom>
          <a:solidFill>
            <a:srgbClr val="A2B9F9"/>
          </a:solidFill>
          <a:ln/>
        </p:spPr>
        <p:txBody>
          <a:bodyPr/>
          <a:lstStyle/>
          <a:p>
            <a:endParaRPr lang="en-US"/>
          </a:p>
        </p:txBody>
      </p:sp>
      <p:sp>
        <p:nvSpPr>
          <p:cNvPr id="5" name="Text 3"/>
          <p:cNvSpPr/>
          <p:nvPr/>
        </p:nvSpPr>
        <p:spPr>
          <a:xfrm>
            <a:off x="793790" y="424624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Initial Setup</a:t>
            </a:r>
            <a:endParaRPr lang="en-US" sz="1950" dirty="0"/>
          </a:p>
        </p:txBody>
      </p:sp>
      <p:sp>
        <p:nvSpPr>
          <p:cNvPr id="6" name="Text 4"/>
          <p:cNvSpPr/>
          <p:nvPr/>
        </p:nvSpPr>
        <p:spPr>
          <a:xfrm>
            <a:off x="793790" y="4675465"/>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Configure accessibility settings, Apple ID, and key apps from the start.</a:t>
            </a:r>
            <a:endParaRPr lang="en-US" sz="1550" dirty="0"/>
          </a:p>
        </p:txBody>
      </p:sp>
      <p:sp>
        <p:nvSpPr>
          <p:cNvPr id="7" name="Text 5"/>
          <p:cNvSpPr/>
          <p:nvPr/>
        </p:nvSpPr>
        <p:spPr>
          <a:xfrm>
            <a:off x="5207437" y="3787021"/>
            <a:ext cx="396835"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Light" pitchFamily="34" charset="0"/>
                <a:ea typeface="Roboto Light" pitchFamily="34" charset="-122"/>
                <a:cs typeface="Roboto Light" pitchFamily="34" charset="-120"/>
              </a:rPr>
              <a:t>02</a:t>
            </a:r>
            <a:endParaRPr lang="en-US" sz="1550" dirty="0"/>
          </a:p>
        </p:txBody>
      </p:sp>
      <p:sp>
        <p:nvSpPr>
          <p:cNvPr id="8" name="Shape 6"/>
          <p:cNvSpPr/>
          <p:nvPr/>
        </p:nvSpPr>
        <p:spPr>
          <a:xfrm>
            <a:off x="5207437" y="4101346"/>
            <a:ext cx="4215408" cy="22860"/>
          </a:xfrm>
          <a:prstGeom prst="rect">
            <a:avLst/>
          </a:prstGeom>
          <a:solidFill>
            <a:srgbClr val="A2B9F9"/>
          </a:solidFill>
          <a:ln/>
        </p:spPr>
        <p:txBody>
          <a:bodyPr/>
          <a:lstStyle/>
          <a:p>
            <a:endParaRPr lang="en-US"/>
          </a:p>
        </p:txBody>
      </p:sp>
      <p:sp>
        <p:nvSpPr>
          <p:cNvPr id="9" name="Text 7"/>
          <p:cNvSpPr/>
          <p:nvPr/>
        </p:nvSpPr>
        <p:spPr>
          <a:xfrm>
            <a:off x="5207437" y="424624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Teach the Basics</a:t>
            </a:r>
            <a:endParaRPr lang="en-US" sz="1950" dirty="0"/>
          </a:p>
        </p:txBody>
      </p:sp>
      <p:sp>
        <p:nvSpPr>
          <p:cNvPr id="10" name="Text 8"/>
          <p:cNvSpPr/>
          <p:nvPr/>
        </p:nvSpPr>
        <p:spPr>
          <a:xfrm>
            <a:off x="5207437" y="4675465"/>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Walk through core functions until they feel comfortable and confident.</a:t>
            </a:r>
            <a:endParaRPr lang="en-US" sz="1550" dirty="0"/>
          </a:p>
        </p:txBody>
      </p:sp>
      <p:sp>
        <p:nvSpPr>
          <p:cNvPr id="11" name="Text 9"/>
          <p:cNvSpPr/>
          <p:nvPr/>
        </p:nvSpPr>
        <p:spPr>
          <a:xfrm>
            <a:off x="9621203" y="3787021"/>
            <a:ext cx="396835"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Light" pitchFamily="34" charset="0"/>
                <a:ea typeface="Roboto Light" pitchFamily="34" charset="-122"/>
                <a:cs typeface="Roboto Light" pitchFamily="34" charset="-120"/>
              </a:rPr>
              <a:t>03</a:t>
            </a:r>
            <a:endParaRPr lang="en-US" sz="1550" dirty="0"/>
          </a:p>
        </p:txBody>
      </p:sp>
      <p:sp>
        <p:nvSpPr>
          <p:cNvPr id="12" name="Shape 10"/>
          <p:cNvSpPr/>
          <p:nvPr/>
        </p:nvSpPr>
        <p:spPr>
          <a:xfrm>
            <a:off x="9621203" y="4101346"/>
            <a:ext cx="4215289" cy="22860"/>
          </a:xfrm>
          <a:prstGeom prst="rect">
            <a:avLst/>
          </a:prstGeom>
          <a:solidFill>
            <a:srgbClr val="A2B9F9"/>
          </a:solidFill>
          <a:ln/>
        </p:spPr>
        <p:txBody>
          <a:bodyPr/>
          <a:lstStyle/>
          <a:p>
            <a:endParaRPr lang="en-US"/>
          </a:p>
        </p:txBody>
      </p:sp>
      <p:sp>
        <p:nvSpPr>
          <p:cNvPr id="13" name="Text 11"/>
          <p:cNvSpPr/>
          <p:nvPr/>
        </p:nvSpPr>
        <p:spPr>
          <a:xfrm>
            <a:off x="9621203" y="424624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Build Confidence</a:t>
            </a:r>
            <a:endParaRPr lang="en-US" sz="1950" dirty="0"/>
          </a:p>
        </p:txBody>
      </p:sp>
      <p:sp>
        <p:nvSpPr>
          <p:cNvPr id="14" name="Text 12"/>
          <p:cNvSpPr/>
          <p:nvPr/>
        </p:nvSpPr>
        <p:spPr>
          <a:xfrm>
            <a:off x="9621203" y="4675465"/>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Encourage independence gradually — the front-loaded effort pays off later.</a:t>
            </a:r>
            <a:endParaRPr lang="en-US" sz="15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476364"/>
            <a:ext cx="5486400" cy="7079756"/>
          </a:xfrm>
          <a:prstGeom prst="rect">
            <a:avLst/>
          </a:prstGeom>
        </p:spPr>
      </p:pic>
      <p:sp>
        <p:nvSpPr>
          <p:cNvPr id="3" name="Text 0"/>
          <p:cNvSpPr/>
          <p:nvPr/>
        </p:nvSpPr>
        <p:spPr>
          <a:xfrm>
            <a:off x="793790" y="2685931"/>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What NOT To Do</a:t>
            </a:r>
            <a:endParaRPr lang="en-US" sz="3900" dirty="0"/>
          </a:p>
        </p:txBody>
      </p:sp>
      <p:sp>
        <p:nvSpPr>
          <p:cNvPr id="4" name="Text 1"/>
          <p:cNvSpPr/>
          <p:nvPr/>
        </p:nvSpPr>
        <p:spPr>
          <a:xfrm>
            <a:off x="1091446" y="3826907"/>
            <a:ext cx="725876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"Plop, drop, and walk away."</a:t>
            </a:r>
            <a:endParaRPr lang="en-US" sz="1550" dirty="0"/>
          </a:p>
        </p:txBody>
      </p:sp>
      <p:sp>
        <p:nvSpPr>
          <p:cNvPr id="5" name="Shape 2"/>
          <p:cNvSpPr/>
          <p:nvPr/>
        </p:nvSpPr>
        <p:spPr>
          <a:xfrm>
            <a:off x="793790" y="3603665"/>
            <a:ext cx="22860" cy="764024"/>
          </a:xfrm>
          <a:prstGeom prst="rect">
            <a:avLst/>
          </a:prstGeom>
          <a:solidFill>
            <a:srgbClr val="A2B9F9"/>
          </a:solidFill>
          <a:ln/>
        </p:spPr>
        <p:txBody>
          <a:bodyPr/>
          <a:lstStyle/>
          <a:p>
            <a:endParaRPr lang="en-US"/>
          </a:p>
        </p:txBody>
      </p:sp>
      <p:sp>
        <p:nvSpPr>
          <p:cNvPr id="6" name="Text 3"/>
          <p:cNvSpPr/>
          <p:nvPr/>
        </p:nvSpPr>
        <p:spPr>
          <a:xfrm>
            <a:off x="793790" y="4590931"/>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That's how devices end up in drawers — unused, uncharged, and forgotten. Whether it's a GrandPad or an iPad, handing over a device without support is a recipe for frustration and wasted money.</a:t>
            </a:r>
            <a:endParaRPr lang="en-US" sz="15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2736890"/>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The Hybrid Idea</a:t>
            </a:r>
            <a:endParaRPr lang="en-US" sz="3900" dirty="0"/>
          </a:p>
        </p:txBody>
      </p:sp>
      <p:sp>
        <p:nvSpPr>
          <p:cNvPr id="3" name="Shape 1"/>
          <p:cNvSpPr/>
          <p:nvPr/>
        </p:nvSpPr>
        <p:spPr>
          <a:xfrm>
            <a:off x="650915" y="3654623"/>
            <a:ext cx="6565106" cy="1838087"/>
          </a:xfrm>
          <a:prstGeom prst="roundRect">
            <a:avLst>
              <a:gd name="adj" fmla="val 7774"/>
            </a:avLst>
          </a:prstGeom>
          <a:solidFill>
            <a:srgbClr val="A2B9F9"/>
          </a:solidFill>
          <a:ln/>
        </p:spPr>
        <p:txBody>
          <a:bodyPr/>
          <a:lstStyle/>
          <a:p>
            <a:endParaRPr lang="en-US"/>
          </a:p>
        </p:txBody>
      </p:sp>
      <p:sp>
        <p:nvSpPr>
          <p:cNvPr id="4" name="Text 2"/>
          <p:cNvSpPr/>
          <p:nvPr/>
        </p:nvSpPr>
        <p:spPr>
          <a:xfrm>
            <a:off x="849273" y="385298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GrandPad + TV</a:t>
            </a:r>
            <a:endParaRPr lang="en-US" sz="1950" dirty="0"/>
          </a:p>
        </p:txBody>
      </p:sp>
      <p:sp>
        <p:nvSpPr>
          <p:cNvPr id="5" name="Text 3"/>
          <p:cNvSpPr/>
          <p:nvPr/>
        </p:nvSpPr>
        <p:spPr>
          <a:xfrm>
            <a:off x="849273" y="4361498"/>
            <a:ext cx="6168390"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Pair the GrandPad with a smart TV setup to solve its entertainment limitations — giving seniors the best of both worlds.</a:t>
            </a:r>
            <a:endParaRPr lang="en-US" sz="1550" dirty="0"/>
          </a:p>
        </p:txBody>
      </p:sp>
      <p:sp>
        <p:nvSpPr>
          <p:cNvPr id="6" name="Text 4"/>
          <p:cNvSpPr/>
          <p:nvPr/>
        </p:nvSpPr>
        <p:spPr>
          <a:xfrm>
            <a:off x="7564874" y="385298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F6FF3"/>
                </a:solidFill>
                <a:latin typeface="Roboto Medium" pitchFamily="34" charset="0"/>
                <a:ea typeface="Roboto Medium" pitchFamily="34" charset="-122"/>
                <a:cs typeface="Roboto Medium" pitchFamily="34" charset="-120"/>
              </a:rPr>
              <a:t>Why It Works</a:t>
            </a:r>
            <a:endParaRPr lang="en-US" sz="1950" dirty="0"/>
          </a:p>
        </p:txBody>
      </p:sp>
      <p:sp>
        <p:nvSpPr>
          <p:cNvPr id="7" name="Text 5"/>
          <p:cNvSpPr/>
          <p:nvPr/>
        </p:nvSpPr>
        <p:spPr>
          <a:xfrm>
            <a:off x="7564874" y="4361498"/>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GrandPad handles communication beautifully. A separate TV device handles entertainment. Each tool does one job — and does it well. No compromise required.</a:t>
            </a:r>
            <a:endParaRPr lang="en-US" sz="15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629677"/>
            <a:ext cx="5486400" cy="6849786"/>
          </a:xfrm>
          <a:prstGeom prst="rect">
            <a:avLst/>
          </a:prstGeom>
        </p:spPr>
      </p:pic>
      <p:sp>
        <p:nvSpPr>
          <p:cNvPr id="3" name="Text 0"/>
          <p:cNvSpPr/>
          <p:nvPr/>
        </p:nvSpPr>
        <p:spPr>
          <a:xfrm>
            <a:off x="793790" y="1941076"/>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The Roku Example</a:t>
            </a:r>
            <a:endParaRPr lang="en-US" sz="3900" dirty="0"/>
          </a:p>
        </p:txBody>
      </p:sp>
      <p:sp>
        <p:nvSpPr>
          <p:cNvPr id="4" name="Shape 1"/>
          <p:cNvSpPr/>
          <p:nvPr/>
        </p:nvSpPr>
        <p:spPr>
          <a:xfrm>
            <a:off x="793790" y="2858810"/>
            <a:ext cx="3679031" cy="1476256"/>
          </a:xfrm>
          <a:prstGeom prst="roundRect">
            <a:avLst>
              <a:gd name="adj" fmla="val 5647"/>
            </a:avLst>
          </a:prstGeom>
          <a:solidFill>
            <a:srgbClr val="F2EEEE"/>
          </a:solidFill>
          <a:ln w="7620">
            <a:solidFill>
              <a:srgbClr val="D8D4D4"/>
            </a:solidFill>
            <a:prstDash val="solid"/>
          </a:ln>
        </p:spPr>
        <p:txBody>
          <a:bodyPr/>
          <a:lstStyle/>
          <a:p>
            <a:endParaRPr lang="en-US"/>
          </a:p>
        </p:txBody>
      </p:sp>
      <p:sp>
        <p:nvSpPr>
          <p:cNvPr id="5" name="Text 2"/>
          <p:cNvSpPr/>
          <p:nvPr/>
        </p:nvSpPr>
        <p:spPr>
          <a:xfrm>
            <a:off x="999768" y="30647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Simple Remote</a:t>
            </a:r>
            <a:endParaRPr lang="en-US" sz="1950" dirty="0"/>
          </a:p>
        </p:txBody>
      </p:sp>
      <p:sp>
        <p:nvSpPr>
          <p:cNvPr id="6" name="Text 3"/>
          <p:cNvSpPr/>
          <p:nvPr/>
        </p:nvSpPr>
        <p:spPr>
          <a:xfrm>
            <a:off x="999768" y="3494008"/>
            <a:ext cx="3267075"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Easy to hold, easy to use — minimal buttons.</a:t>
            </a:r>
            <a:endParaRPr lang="en-US" sz="1550" dirty="0"/>
          </a:p>
        </p:txBody>
      </p:sp>
      <p:sp>
        <p:nvSpPr>
          <p:cNvPr id="7" name="Shape 4"/>
          <p:cNvSpPr/>
          <p:nvPr/>
        </p:nvSpPr>
        <p:spPr>
          <a:xfrm>
            <a:off x="4671179" y="2858810"/>
            <a:ext cx="3679031" cy="1476256"/>
          </a:xfrm>
          <a:prstGeom prst="roundRect">
            <a:avLst>
              <a:gd name="adj" fmla="val 5647"/>
            </a:avLst>
          </a:prstGeom>
          <a:solidFill>
            <a:srgbClr val="F2EEEE"/>
          </a:solidFill>
          <a:ln w="7620">
            <a:solidFill>
              <a:srgbClr val="D8D4D4"/>
            </a:solidFill>
            <a:prstDash val="solid"/>
          </a:ln>
        </p:spPr>
        <p:txBody>
          <a:bodyPr/>
          <a:lstStyle/>
          <a:p>
            <a:endParaRPr lang="en-US"/>
          </a:p>
        </p:txBody>
      </p:sp>
      <p:sp>
        <p:nvSpPr>
          <p:cNvPr id="8" name="Text 5"/>
          <p:cNvSpPr/>
          <p:nvPr/>
        </p:nvSpPr>
        <p:spPr>
          <a:xfrm>
            <a:off x="4877157" y="30647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Big Screen</a:t>
            </a:r>
            <a:endParaRPr lang="en-US" sz="1950" dirty="0"/>
          </a:p>
        </p:txBody>
      </p:sp>
      <p:sp>
        <p:nvSpPr>
          <p:cNvPr id="9" name="Text 6"/>
          <p:cNvSpPr/>
          <p:nvPr/>
        </p:nvSpPr>
        <p:spPr>
          <a:xfrm>
            <a:off x="4877157" y="3494008"/>
            <a:ext cx="3267075"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Comfortable viewing without squinting at a tablet.</a:t>
            </a:r>
            <a:endParaRPr lang="en-US" sz="1550" dirty="0"/>
          </a:p>
        </p:txBody>
      </p:sp>
      <p:sp>
        <p:nvSpPr>
          <p:cNvPr id="10" name="Shape 7"/>
          <p:cNvSpPr/>
          <p:nvPr/>
        </p:nvSpPr>
        <p:spPr>
          <a:xfrm>
            <a:off x="793790" y="4533424"/>
            <a:ext cx="7556421" cy="1158716"/>
          </a:xfrm>
          <a:prstGeom prst="roundRect">
            <a:avLst>
              <a:gd name="adj" fmla="val 7194"/>
            </a:avLst>
          </a:prstGeom>
          <a:solidFill>
            <a:srgbClr val="F2EEEE"/>
          </a:solidFill>
          <a:ln w="7620">
            <a:solidFill>
              <a:srgbClr val="D8D4D4"/>
            </a:solidFill>
            <a:prstDash val="solid"/>
          </a:ln>
        </p:spPr>
        <p:txBody>
          <a:bodyPr/>
          <a:lstStyle/>
          <a:p>
            <a:endParaRPr lang="en-US"/>
          </a:p>
        </p:txBody>
      </p:sp>
      <p:sp>
        <p:nvSpPr>
          <p:cNvPr id="11" name="Text 8"/>
          <p:cNvSpPr/>
          <p:nvPr/>
        </p:nvSpPr>
        <p:spPr>
          <a:xfrm>
            <a:off x="999768" y="473940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Easy Videos</a:t>
            </a:r>
            <a:endParaRPr lang="en-US" sz="1950" dirty="0"/>
          </a:p>
        </p:txBody>
      </p:sp>
      <p:sp>
        <p:nvSpPr>
          <p:cNvPr id="12" name="Text 9"/>
          <p:cNvSpPr/>
          <p:nvPr/>
        </p:nvSpPr>
        <p:spPr>
          <a:xfrm>
            <a:off x="999768" y="5168622"/>
            <a:ext cx="714446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YouTube, Netflix, and more — all on the TV.</a:t>
            </a:r>
            <a:endParaRPr lang="en-US" sz="1550" dirty="0"/>
          </a:p>
        </p:txBody>
      </p:sp>
      <p:sp>
        <p:nvSpPr>
          <p:cNvPr id="13" name="Shape 10"/>
          <p:cNvSpPr/>
          <p:nvPr/>
        </p:nvSpPr>
        <p:spPr>
          <a:xfrm>
            <a:off x="793790" y="5915382"/>
            <a:ext cx="4574619" cy="373142"/>
          </a:xfrm>
          <a:prstGeom prst="roundRect">
            <a:avLst>
              <a:gd name="adj" fmla="val 17872"/>
            </a:avLst>
          </a:prstGeom>
          <a:solidFill>
            <a:srgbClr val="CFDBFC"/>
          </a:solidFill>
          <a:ln/>
        </p:spPr>
        <p:txBody>
          <a:bodyPr/>
          <a:lstStyle/>
          <a:p>
            <a:endParaRPr lang="en-US"/>
          </a:p>
        </p:txBody>
      </p:sp>
      <p:sp>
        <p:nvSpPr>
          <p:cNvPr id="14" name="Text 11"/>
          <p:cNvSpPr/>
          <p:nvPr/>
        </p:nvSpPr>
        <p:spPr>
          <a:xfrm>
            <a:off x="912852" y="5974913"/>
            <a:ext cx="4336494" cy="254079"/>
          </a:xfrm>
          <a:prstGeom prst="rect">
            <a:avLst/>
          </a:prstGeom>
          <a:noFill/>
          <a:ln/>
        </p:spPr>
        <p:txBody>
          <a:bodyPr wrap="none" lIns="0" tIns="0" rIns="0" bIns="0" rtlCol="0" anchor="t"/>
          <a:lstStyle/>
          <a:p>
            <a:pPr marL="0" indent="0" algn="l">
              <a:lnSpc>
                <a:spcPts val="2000"/>
              </a:lnSpc>
              <a:buNone/>
            </a:pPr>
            <a:r>
              <a:rPr lang="en-US" sz="1250" dirty="0">
                <a:solidFill>
                  <a:srgbClr val="666666"/>
                </a:solidFill>
                <a:latin typeface="Roboto" pitchFamily="34" charset="0"/>
                <a:ea typeface="Roboto" pitchFamily="34" charset="-122"/>
                <a:cs typeface="Roboto" pitchFamily="34" charset="-120"/>
              </a:rPr>
              <a:t>THE PERFECT COMPANION DEVICE FOR A GRANDPAD USER.</a:t>
            </a:r>
            <a:endParaRPr lang="en-US" sz="12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07463"/>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A Day in the Life</a:t>
            </a:r>
            <a:endParaRPr lang="en-US" sz="3900" dirty="0"/>
          </a:p>
        </p:txBody>
      </p:sp>
      <p:sp>
        <p:nvSpPr>
          <p:cNvPr id="4" name="Shape 1"/>
          <p:cNvSpPr/>
          <p:nvPr/>
        </p:nvSpPr>
        <p:spPr>
          <a:xfrm>
            <a:off x="1017032" y="2525197"/>
            <a:ext cx="22860" cy="3238619"/>
          </a:xfrm>
          <a:prstGeom prst="roundRect">
            <a:avLst>
              <a:gd name="adj" fmla="val 364651"/>
            </a:avLst>
          </a:prstGeom>
          <a:solidFill>
            <a:srgbClr val="D8D4D4"/>
          </a:solidFill>
          <a:ln/>
        </p:spPr>
        <p:txBody>
          <a:bodyPr/>
          <a:lstStyle/>
          <a:p>
            <a:endParaRPr lang="en-US"/>
          </a:p>
        </p:txBody>
      </p:sp>
      <p:sp>
        <p:nvSpPr>
          <p:cNvPr id="5" name="Shape 2"/>
          <p:cNvSpPr/>
          <p:nvPr/>
        </p:nvSpPr>
        <p:spPr>
          <a:xfrm>
            <a:off x="1217414" y="2737009"/>
            <a:ext cx="595313" cy="22860"/>
          </a:xfrm>
          <a:prstGeom prst="roundRect">
            <a:avLst>
              <a:gd name="adj" fmla="val 364651"/>
            </a:avLst>
          </a:prstGeom>
          <a:solidFill>
            <a:srgbClr val="D8D4D4"/>
          </a:solidFill>
          <a:ln/>
        </p:spPr>
        <p:txBody>
          <a:bodyPr/>
          <a:lstStyle/>
          <a:p>
            <a:endParaRPr lang="en-US"/>
          </a:p>
        </p:txBody>
      </p:sp>
      <p:sp>
        <p:nvSpPr>
          <p:cNvPr id="6" name="Shape 3"/>
          <p:cNvSpPr/>
          <p:nvPr/>
        </p:nvSpPr>
        <p:spPr>
          <a:xfrm>
            <a:off x="793790" y="2525197"/>
            <a:ext cx="446484" cy="446484"/>
          </a:xfrm>
          <a:prstGeom prst="roundRect">
            <a:avLst>
              <a:gd name="adj" fmla="val 18670"/>
            </a:avLst>
          </a:prstGeom>
          <a:solidFill>
            <a:srgbClr val="F2EEEE"/>
          </a:solidFill>
          <a:ln w="7620">
            <a:solidFill>
              <a:srgbClr val="D8D4D4"/>
            </a:solidFill>
            <a:prstDash val="solid"/>
          </a:ln>
        </p:spPr>
        <p:txBody>
          <a:bodyPr/>
          <a:lstStyle/>
          <a:p>
            <a:endParaRPr lang="en-US"/>
          </a:p>
        </p:txBody>
      </p:sp>
      <p:sp>
        <p:nvSpPr>
          <p:cNvPr id="7" name="Text 4"/>
          <p:cNvSpPr/>
          <p:nvPr/>
        </p:nvSpPr>
        <p:spPr>
          <a:xfrm>
            <a:off x="868204" y="256240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Roboto Medium" pitchFamily="34" charset="0"/>
                <a:ea typeface="Roboto Medium" pitchFamily="34" charset="-122"/>
                <a:cs typeface="Roboto Medium" pitchFamily="34" charset="-120"/>
              </a:rPr>
              <a:t>1</a:t>
            </a:r>
            <a:endParaRPr lang="en-US" sz="2300" dirty="0"/>
          </a:p>
        </p:txBody>
      </p:sp>
      <p:sp>
        <p:nvSpPr>
          <p:cNvPr id="8" name="Text 5"/>
          <p:cNvSpPr/>
          <p:nvPr/>
        </p:nvSpPr>
        <p:spPr>
          <a:xfrm>
            <a:off x="2009418" y="25934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Morning</a:t>
            </a:r>
            <a:endParaRPr lang="en-US" sz="1950" dirty="0"/>
          </a:p>
        </p:txBody>
      </p:sp>
      <p:sp>
        <p:nvSpPr>
          <p:cNvPr id="9" name="Text 6"/>
          <p:cNvSpPr/>
          <p:nvPr/>
        </p:nvSpPr>
        <p:spPr>
          <a:xfrm>
            <a:off x="2009418" y="3022640"/>
            <a:ext cx="6340793"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Photos on GrandPad</a:t>
            </a:r>
            <a:endParaRPr lang="en-US" sz="1550" dirty="0"/>
          </a:p>
        </p:txBody>
      </p:sp>
      <p:sp>
        <p:nvSpPr>
          <p:cNvPr id="10" name="Shape 7"/>
          <p:cNvSpPr/>
          <p:nvPr/>
        </p:nvSpPr>
        <p:spPr>
          <a:xfrm>
            <a:off x="1217414" y="3948827"/>
            <a:ext cx="595313" cy="22860"/>
          </a:xfrm>
          <a:prstGeom prst="roundRect">
            <a:avLst>
              <a:gd name="adj" fmla="val 364651"/>
            </a:avLst>
          </a:prstGeom>
          <a:solidFill>
            <a:srgbClr val="D8D4D4"/>
          </a:solidFill>
          <a:ln/>
        </p:spPr>
        <p:txBody>
          <a:bodyPr/>
          <a:lstStyle/>
          <a:p>
            <a:endParaRPr lang="en-US"/>
          </a:p>
        </p:txBody>
      </p:sp>
      <p:sp>
        <p:nvSpPr>
          <p:cNvPr id="11" name="Shape 8"/>
          <p:cNvSpPr/>
          <p:nvPr/>
        </p:nvSpPr>
        <p:spPr>
          <a:xfrm>
            <a:off x="793790" y="3737015"/>
            <a:ext cx="446484" cy="446484"/>
          </a:xfrm>
          <a:prstGeom prst="roundRect">
            <a:avLst>
              <a:gd name="adj" fmla="val 18670"/>
            </a:avLst>
          </a:prstGeom>
          <a:solidFill>
            <a:srgbClr val="F2EEEE"/>
          </a:solidFill>
          <a:ln w="7620">
            <a:solidFill>
              <a:srgbClr val="D8D4D4"/>
            </a:solidFill>
            <a:prstDash val="solid"/>
          </a:ln>
        </p:spPr>
        <p:txBody>
          <a:bodyPr/>
          <a:lstStyle/>
          <a:p>
            <a:endParaRPr lang="en-US"/>
          </a:p>
        </p:txBody>
      </p:sp>
      <p:sp>
        <p:nvSpPr>
          <p:cNvPr id="12" name="Text 9"/>
          <p:cNvSpPr/>
          <p:nvPr/>
        </p:nvSpPr>
        <p:spPr>
          <a:xfrm>
            <a:off x="868204" y="3774222"/>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Roboto Medium" pitchFamily="34" charset="0"/>
                <a:ea typeface="Roboto Medium" pitchFamily="34" charset="-122"/>
                <a:cs typeface="Roboto Medium" pitchFamily="34" charset="-120"/>
              </a:rPr>
              <a:t>2</a:t>
            </a:r>
            <a:endParaRPr lang="en-US" sz="2300" dirty="0"/>
          </a:p>
        </p:txBody>
      </p:sp>
      <p:sp>
        <p:nvSpPr>
          <p:cNvPr id="13" name="Text 10"/>
          <p:cNvSpPr/>
          <p:nvPr/>
        </p:nvSpPr>
        <p:spPr>
          <a:xfrm>
            <a:off x="2009418" y="380523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Afternoon</a:t>
            </a:r>
            <a:endParaRPr lang="en-US" sz="1950" dirty="0"/>
          </a:p>
        </p:txBody>
      </p:sp>
      <p:sp>
        <p:nvSpPr>
          <p:cNvPr id="14" name="Text 11"/>
          <p:cNvSpPr/>
          <p:nvPr/>
        </p:nvSpPr>
        <p:spPr>
          <a:xfrm>
            <a:off x="2009418" y="4234458"/>
            <a:ext cx="6340793"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Video calls on GrandPad</a:t>
            </a:r>
            <a:endParaRPr lang="en-US" sz="1550" dirty="0"/>
          </a:p>
        </p:txBody>
      </p:sp>
      <p:sp>
        <p:nvSpPr>
          <p:cNvPr id="15" name="Shape 12"/>
          <p:cNvSpPr/>
          <p:nvPr/>
        </p:nvSpPr>
        <p:spPr>
          <a:xfrm>
            <a:off x="1217414" y="5160645"/>
            <a:ext cx="595313" cy="22860"/>
          </a:xfrm>
          <a:prstGeom prst="roundRect">
            <a:avLst>
              <a:gd name="adj" fmla="val 364651"/>
            </a:avLst>
          </a:prstGeom>
          <a:solidFill>
            <a:srgbClr val="D8D4D4"/>
          </a:solidFill>
          <a:ln/>
        </p:spPr>
        <p:txBody>
          <a:bodyPr/>
          <a:lstStyle/>
          <a:p>
            <a:endParaRPr lang="en-US"/>
          </a:p>
        </p:txBody>
      </p:sp>
      <p:sp>
        <p:nvSpPr>
          <p:cNvPr id="16" name="Shape 13"/>
          <p:cNvSpPr/>
          <p:nvPr/>
        </p:nvSpPr>
        <p:spPr>
          <a:xfrm>
            <a:off x="793790" y="4948833"/>
            <a:ext cx="446484" cy="446484"/>
          </a:xfrm>
          <a:prstGeom prst="roundRect">
            <a:avLst>
              <a:gd name="adj" fmla="val 18670"/>
            </a:avLst>
          </a:prstGeom>
          <a:solidFill>
            <a:srgbClr val="F2EEEE"/>
          </a:solidFill>
          <a:ln w="7620">
            <a:solidFill>
              <a:srgbClr val="D8D4D4"/>
            </a:solidFill>
            <a:prstDash val="solid"/>
          </a:ln>
        </p:spPr>
        <p:txBody>
          <a:bodyPr/>
          <a:lstStyle/>
          <a:p>
            <a:endParaRPr lang="en-US"/>
          </a:p>
        </p:txBody>
      </p:sp>
      <p:sp>
        <p:nvSpPr>
          <p:cNvPr id="17" name="Text 14"/>
          <p:cNvSpPr/>
          <p:nvPr/>
        </p:nvSpPr>
        <p:spPr>
          <a:xfrm>
            <a:off x="868204" y="4986040"/>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Roboto Medium" pitchFamily="34" charset="0"/>
                <a:ea typeface="Roboto Medium" pitchFamily="34" charset="-122"/>
                <a:cs typeface="Roboto Medium" pitchFamily="34" charset="-120"/>
              </a:rPr>
              <a:t>3</a:t>
            </a:r>
            <a:endParaRPr lang="en-US" sz="2300" dirty="0"/>
          </a:p>
        </p:txBody>
      </p:sp>
      <p:sp>
        <p:nvSpPr>
          <p:cNvPr id="18" name="Text 15"/>
          <p:cNvSpPr/>
          <p:nvPr/>
        </p:nvSpPr>
        <p:spPr>
          <a:xfrm>
            <a:off x="2009418" y="501705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Evening</a:t>
            </a:r>
            <a:endParaRPr lang="en-US" sz="1950" dirty="0"/>
          </a:p>
        </p:txBody>
      </p:sp>
      <p:sp>
        <p:nvSpPr>
          <p:cNvPr id="19" name="Text 16"/>
          <p:cNvSpPr/>
          <p:nvPr/>
        </p:nvSpPr>
        <p:spPr>
          <a:xfrm>
            <a:off x="2009418" y="5446276"/>
            <a:ext cx="6340793"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TV streaming with Roku</a:t>
            </a:r>
            <a:endParaRPr lang="en-US" sz="1550" dirty="0"/>
          </a:p>
        </p:txBody>
      </p:sp>
      <p:sp>
        <p:nvSpPr>
          <p:cNvPr id="20" name="Text 17"/>
          <p:cNvSpPr/>
          <p:nvPr/>
        </p:nvSpPr>
        <p:spPr>
          <a:xfrm>
            <a:off x="793790" y="5987058"/>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Each device does one job well. The result is a complete, satisfying daily digital experience — without any single device being overwhelmed.</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487314"/>
            <a:ext cx="5486400" cy="6986673"/>
          </a:xfrm>
          <a:prstGeom prst="rect">
            <a:avLst/>
          </a:prstGeom>
        </p:spPr>
      </p:pic>
      <p:sp>
        <p:nvSpPr>
          <p:cNvPr id="3" name="Text 0"/>
          <p:cNvSpPr/>
          <p:nvPr/>
        </p:nvSpPr>
        <p:spPr>
          <a:xfrm>
            <a:off x="793790" y="2685931"/>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The Common Mistake</a:t>
            </a:r>
            <a:endParaRPr lang="en-US" sz="3900" dirty="0"/>
          </a:p>
        </p:txBody>
      </p:sp>
      <p:sp>
        <p:nvSpPr>
          <p:cNvPr id="4" name="Text 1"/>
          <p:cNvSpPr/>
          <p:nvPr/>
        </p:nvSpPr>
        <p:spPr>
          <a:xfrm>
            <a:off x="1091446" y="3826907"/>
            <a:ext cx="725876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"Let's just get the simplest thing."</a:t>
            </a:r>
            <a:endParaRPr lang="en-US" sz="1550" dirty="0"/>
          </a:p>
        </p:txBody>
      </p:sp>
      <p:sp>
        <p:nvSpPr>
          <p:cNvPr id="5" name="Shape 2"/>
          <p:cNvSpPr/>
          <p:nvPr/>
        </p:nvSpPr>
        <p:spPr>
          <a:xfrm>
            <a:off x="793790" y="3603665"/>
            <a:ext cx="22860" cy="764024"/>
          </a:xfrm>
          <a:prstGeom prst="rect">
            <a:avLst/>
          </a:prstGeom>
          <a:solidFill>
            <a:srgbClr val="A2B9F9"/>
          </a:solidFill>
          <a:ln/>
        </p:spPr>
        <p:txBody>
          <a:bodyPr/>
          <a:lstStyle/>
          <a:p>
            <a:endParaRPr lang="en-US"/>
          </a:p>
        </p:txBody>
      </p:sp>
      <p:sp>
        <p:nvSpPr>
          <p:cNvPr id="6" name="Text 3"/>
          <p:cNvSpPr/>
          <p:nvPr/>
        </p:nvSpPr>
        <p:spPr>
          <a:xfrm>
            <a:off x="793790" y="4590931"/>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Simple sounds good… until it becomes too limiting. Choosing a device based on simplicity alone can leave seniors without the tools they actually need — and families back at square one.</a:t>
            </a:r>
            <a:endParaRPr lang="en-US" sz="15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93790" y="2493764"/>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The Decision Shortcut</a:t>
            </a:r>
            <a:endParaRPr lang="en-US" sz="3900" dirty="0"/>
          </a:p>
        </p:txBody>
      </p:sp>
      <p:sp>
        <p:nvSpPr>
          <p:cNvPr id="3" name="Shape 1"/>
          <p:cNvSpPr/>
          <p:nvPr/>
        </p:nvSpPr>
        <p:spPr>
          <a:xfrm>
            <a:off x="793790" y="3510677"/>
            <a:ext cx="13042821" cy="1158716"/>
          </a:xfrm>
          <a:prstGeom prst="roundRect">
            <a:avLst>
              <a:gd name="adj" fmla="val 7194"/>
            </a:avLst>
          </a:prstGeom>
          <a:solidFill>
            <a:srgbClr val="F2EEEE"/>
          </a:solidFill>
          <a:ln w="7620">
            <a:solidFill>
              <a:srgbClr val="D8D4D4"/>
            </a:solidFill>
            <a:prstDash val="solid"/>
          </a:ln>
        </p:spPr>
        <p:txBody>
          <a:bodyPr/>
          <a:lstStyle/>
          <a:p>
            <a:endParaRPr lang="en-US"/>
          </a:p>
        </p:txBody>
      </p:sp>
      <p:sp>
        <p:nvSpPr>
          <p:cNvPr id="4" name="Shape 2"/>
          <p:cNvSpPr/>
          <p:nvPr/>
        </p:nvSpPr>
        <p:spPr>
          <a:xfrm>
            <a:off x="801410" y="3518297"/>
            <a:ext cx="6513790" cy="1143476"/>
          </a:xfrm>
          <a:prstGeom prst="roundRect">
            <a:avLst>
              <a:gd name="adj" fmla="val 7290"/>
            </a:avLst>
          </a:prstGeom>
          <a:solidFill>
            <a:srgbClr val="F2EEEE"/>
          </a:solidFill>
          <a:ln/>
        </p:spPr>
        <p:txBody>
          <a:bodyPr/>
          <a:lstStyle/>
          <a:p>
            <a:endParaRPr lang="en-US"/>
          </a:p>
        </p:txBody>
      </p:sp>
      <p:sp>
        <p:nvSpPr>
          <p:cNvPr id="5" name="Text 3"/>
          <p:cNvSpPr/>
          <p:nvPr/>
        </p:nvSpPr>
        <p:spPr>
          <a:xfrm>
            <a:off x="999768" y="37166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Want Simplicity?</a:t>
            </a:r>
            <a:endParaRPr lang="en-US" sz="1950" dirty="0"/>
          </a:p>
        </p:txBody>
      </p:sp>
      <p:sp>
        <p:nvSpPr>
          <p:cNvPr id="6" name="Text 4"/>
          <p:cNvSpPr/>
          <p:nvPr/>
        </p:nvSpPr>
        <p:spPr>
          <a:xfrm>
            <a:off x="999768" y="4145875"/>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 </a:t>
            </a:r>
            <a:r>
              <a:rPr lang="en-US" sz="1550" b="1" dirty="0">
                <a:solidFill>
                  <a:srgbClr val="666666"/>
                </a:solidFill>
                <a:latin typeface="Roboto" pitchFamily="34" charset="0"/>
                <a:ea typeface="Roboto" pitchFamily="34" charset="-122"/>
                <a:cs typeface="Roboto" pitchFamily="34" charset="-120"/>
              </a:rPr>
              <a:t>GrandPad</a:t>
            </a:r>
            <a:r>
              <a:rPr lang="en-US" sz="1550" dirty="0">
                <a:solidFill>
                  <a:srgbClr val="666666"/>
                </a:solidFill>
                <a:latin typeface="Roboto" pitchFamily="34" charset="0"/>
                <a:ea typeface="Roboto" pitchFamily="34" charset="-122"/>
                <a:cs typeface="Roboto" pitchFamily="34" charset="-120"/>
              </a:rPr>
              <a:t> — Guided, managed, and worry-free for the whole family.</a:t>
            </a:r>
            <a:endParaRPr lang="en-US" sz="1550" dirty="0"/>
          </a:p>
        </p:txBody>
      </p:sp>
      <p:sp>
        <p:nvSpPr>
          <p:cNvPr id="7" name="Shape 5"/>
          <p:cNvSpPr/>
          <p:nvPr/>
        </p:nvSpPr>
        <p:spPr>
          <a:xfrm>
            <a:off x="7315200" y="3518297"/>
            <a:ext cx="6513790" cy="1143476"/>
          </a:xfrm>
          <a:prstGeom prst="rect">
            <a:avLst/>
          </a:prstGeom>
          <a:solidFill>
            <a:srgbClr val="F2EEEE"/>
          </a:solidFill>
          <a:ln/>
        </p:spPr>
        <p:txBody>
          <a:bodyPr/>
          <a:lstStyle/>
          <a:p>
            <a:endParaRPr lang="en-US"/>
          </a:p>
        </p:txBody>
      </p:sp>
      <p:sp>
        <p:nvSpPr>
          <p:cNvPr id="8" name="Shape 6"/>
          <p:cNvSpPr/>
          <p:nvPr/>
        </p:nvSpPr>
        <p:spPr>
          <a:xfrm>
            <a:off x="7315200" y="3518297"/>
            <a:ext cx="22860" cy="1143476"/>
          </a:xfrm>
          <a:prstGeom prst="roundRect">
            <a:avLst>
              <a:gd name="adj" fmla="val 364651"/>
            </a:avLst>
          </a:prstGeom>
          <a:solidFill>
            <a:srgbClr val="D8D4D4"/>
          </a:solidFill>
          <a:ln/>
        </p:spPr>
        <p:txBody>
          <a:bodyPr/>
          <a:lstStyle/>
          <a:p>
            <a:endParaRPr lang="en-US"/>
          </a:p>
        </p:txBody>
      </p:sp>
      <p:sp>
        <p:nvSpPr>
          <p:cNvPr id="9" name="Text 7"/>
          <p:cNvSpPr/>
          <p:nvPr/>
        </p:nvSpPr>
        <p:spPr>
          <a:xfrm>
            <a:off x="7513558" y="37166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Want Freedom?</a:t>
            </a:r>
            <a:endParaRPr lang="en-US" sz="1950" dirty="0"/>
          </a:p>
        </p:txBody>
      </p:sp>
      <p:sp>
        <p:nvSpPr>
          <p:cNvPr id="10" name="Text 8"/>
          <p:cNvSpPr/>
          <p:nvPr/>
        </p:nvSpPr>
        <p:spPr>
          <a:xfrm>
            <a:off x="7513558" y="4145875"/>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 </a:t>
            </a:r>
            <a:r>
              <a:rPr lang="en-US" sz="1550" b="1" dirty="0">
                <a:solidFill>
                  <a:srgbClr val="666666"/>
                </a:solidFill>
                <a:latin typeface="Roboto" pitchFamily="34" charset="0"/>
                <a:ea typeface="Roboto" pitchFamily="34" charset="-122"/>
                <a:cs typeface="Roboto" pitchFamily="34" charset="-120"/>
              </a:rPr>
              <a:t>iPad</a:t>
            </a:r>
            <a:r>
              <a:rPr lang="en-US" sz="1550" dirty="0">
                <a:solidFill>
                  <a:srgbClr val="666666"/>
                </a:solidFill>
                <a:latin typeface="Roboto" pitchFamily="34" charset="0"/>
                <a:ea typeface="Roboto" pitchFamily="34" charset="-122"/>
                <a:cs typeface="Roboto" pitchFamily="34" charset="-120"/>
              </a:rPr>
              <a:t> — Flexible, full-featured, and open to the whole world.</a:t>
            </a:r>
            <a:endParaRPr lang="en-US" sz="1550" dirty="0"/>
          </a:p>
        </p:txBody>
      </p:sp>
      <p:sp>
        <p:nvSpPr>
          <p:cNvPr id="11" name="Shape 9"/>
          <p:cNvSpPr/>
          <p:nvPr/>
        </p:nvSpPr>
        <p:spPr>
          <a:xfrm>
            <a:off x="793790" y="4892635"/>
            <a:ext cx="13042821" cy="843201"/>
          </a:xfrm>
          <a:prstGeom prst="roundRect">
            <a:avLst>
              <a:gd name="adj" fmla="val 9886"/>
            </a:avLst>
          </a:prstGeom>
          <a:solidFill>
            <a:srgbClr val="B7C9FA"/>
          </a:solidFill>
          <a:ln/>
        </p:spPr>
        <p:txBody>
          <a:bodyPr/>
          <a:lstStyle/>
          <a:p>
            <a:endParaRPr lang="en-US"/>
          </a:p>
        </p:txBody>
      </p:sp>
      <p:pic>
        <p:nvPicPr>
          <p:cNvPr id="12" name="Image 0" descr="preencoded.png"/>
          <p:cNvPicPr>
            <a:picLocks noChangeAspect="1"/>
          </p:cNvPicPr>
          <p:nvPr/>
        </p:nvPicPr>
        <p:blipFill>
          <a:blip r:embed="rId3"/>
          <a:stretch>
            <a:fillRect/>
          </a:stretch>
        </p:blipFill>
        <p:spPr>
          <a:xfrm>
            <a:off x="992148" y="5187910"/>
            <a:ext cx="248007" cy="198358"/>
          </a:xfrm>
          <a:prstGeom prst="rect">
            <a:avLst/>
          </a:prstGeom>
        </p:spPr>
      </p:pic>
      <p:sp>
        <p:nvSpPr>
          <p:cNvPr id="13" name="Text 10"/>
          <p:cNvSpPr/>
          <p:nvPr/>
        </p:nvSpPr>
        <p:spPr>
          <a:xfrm>
            <a:off x="1438513" y="5140523"/>
            <a:ext cx="12199739"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Keep it easy for families. When in doubt, come back to this shortcut.</a:t>
            </a:r>
            <a:endParaRPr lang="en-US" sz="15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793790" y="1742718"/>
            <a:ext cx="6621542"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The Cost of the Wrong Choice</a:t>
            </a:r>
            <a:endParaRPr lang="en-US" sz="3900" dirty="0"/>
          </a:p>
        </p:txBody>
      </p:sp>
      <p:sp>
        <p:nvSpPr>
          <p:cNvPr id="3" name="Text 1"/>
          <p:cNvSpPr/>
          <p:nvPr/>
        </p:nvSpPr>
        <p:spPr>
          <a:xfrm>
            <a:off x="793790" y="2858810"/>
            <a:ext cx="13042821" cy="654963"/>
          </a:xfrm>
          <a:prstGeom prst="rect">
            <a:avLst/>
          </a:prstGeom>
          <a:noFill/>
          <a:ln/>
        </p:spPr>
        <p:txBody>
          <a:bodyPr wrap="none" lIns="0" tIns="0" rIns="0" bIns="0" rtlCol="0" anchor="t"/>
          <a:lstStyle/>
          <a:p>
            <a:pPr marL="0" indent="0" algn="ctr">
              <a:lnSpc>
                <a:spcPts val="5150"/>
              </a:lnSpc>
              <a:buNone/>
            </a:pPr>
            <a:r>
              <a:rPr lang="en-US" sz="5150" dirty="0">
                <a:solidFill>
                  <a:srgbClr val="666666"/>
                </a:solidFill>
                <a:latin typeface="Roboto Medium" pitchFamily="34" charset="0"/>
                <a:ea typeface="Roboto Medium" pitchFamily="34" charset="-122"/>
                <a:cs typeface="Roboto Medium" pitchFamily="34" charset="-120"/>
              </a:rPr>
              <a:t>3</a:t>
            </a:r>
            <a:endParaRPr lang="en-US" sz="5150" dirty="0"/>
          </a:p>
        </p:txBody>
      </p:sp>
      <p:sp>
        <p:nvSpPr>
          <p:cNvPr id="4" name="Text 2"/>
          <p:cNvSpPr/>
          <p:nvPr/>
        </p:nvSpPr>
        <p:spPr>
          <a:xfrm>
            <a:off x="6074688" y="3761780"/>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666666"/>
                </a:solidFill>
                <a:latin typeface="Roboto Medium" pitchFamily="34" charset="0"/>
                <a:ea typeface="Roboto Medium" pitchFamily="34" charset="-122"/>
                <a:cs typeface="Roboto Medium" pitchFamily="34" charset="-120"/>
              </a:rPr>
              <a:t>Real Costs</a:t>
            </a:r>
            <a:endParaRPr lang="en-US" sz="1950" dirty="0"/>
          </a:p>
        </p:txBody>
      </p:sp>
      <p:sp>
        <p:nvSpPr>
          <p:cNvPr id="5" name="Text 3"/>
          <p:cNvSpPr/>
          <p:nvPr/>
        </p:nvSpPr>
        <p:spPr>
          <a:xfrm>
            <a:off x="793790" y="4191000"/>
            <a:ext cx="13042821" cy="317540"/>
          </a:xfrm>
          <a:prstGeom prst="rect">
            <a:avLst/>
          </a:prstGeom>
          <a:noFill/>
          <a:ln/>
        </p:spPr>
        <p:txBody>
          <a:bodyPr wrap="none" lIns="0" tIns="0" rIns="0" bIns="0" rtlCol="0" anchor="t"/>
          <a:lstStyle/>
          <a:p>
            <a:pPr marL="0" indent="0" algn="ctr">
              <a:lnSpc>
                <a:spcPts val="2500"/>
              </a:lnSpc>
              <a:buNone/>
            </a:pPr>
            <a:r>
              <a:rPr lang="en-US" sz="1550" dirty="0">
                <a:solidFill>
                  <a:srgbClr val="666666"/>
                </a:solidFill>
                <a:latin typeface="Roboto" pitchFamily="34" charset="0"/>
                <a:ea typeface="Roboto" pitchFamily="34" charset="-122"/>
                <a:cs typeface="Roboto" pitchFamily="34" charset="-120"/>
              </a:rPr>
              <a:t>Frustration, disuse, and wasted money — the three outcomes of a poor fit.</a:t>
            </a:r>
            <a:endParaRPr lang="en-US" sz="1550" dirty="0"/>
          </a:p>
        </p:txBody>
      </p:sp>
      <p:sp>
        <p:nvSpPr>
          <p:cNvPr id="6" name="Shape 4"/>
          <p:cNvSpPr/>
          <p:nvPr/>
        </p:nvSpPr>
        <p:spPr>
          <a:xfrm>
            <a:off x="793790" y="4731782"/>
            <a:ext cx="4215289" cy="1158716"/>
          </a:xfrm>
          <a:prstGeom prst="roundRect">
            <a:avLst>
              <a:gd name="adj" fmla="val 7194"/>
            </a:avLst>
          </a:prstGeom>
          <a:solidFill>
            <a:srgbClr val="F2EEEE"/>
          </a:solidFill>
          <a:ln w="7620">
            <a:solidFill>
              <a:srgbClr val="D8D4D4"/>
            </a:solidFill>
            <a:prstDash val="solid"/>
          </a:ln>
        </p:spPr>
        <p:txBody>
          <a:bodyPr/>
          <a:lstStyle/>
          <a:p>
            <a:endParaRPr lang="en-US"/>
          </a:p>
        </p:txBody>
      </p:sp>
      <p:sp>
        <p:nvSpPr>
          <p:cNvPr id="7" name="Text 5"/>
          <p:cNvSpPr/>
          <p:nvPr/>
        </p:nvSpPr>
        <p:spPr>
          <a:xfrm>
            <a:off x="999768" y="49377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r>
              <a:rPr lang="en-US" sz="1950" dirty="0">
                <a:solidFill>
                  <a:srgbClr val="666666"/>
                </a:solidFill>
                <a:latin typeface="Roboto Medium" pitchFamily="34" charset="0"/>
                <a:ea typeface="Roboto Medium" pitchFamily="34" charset="-122"/>
                <a:cs typeface="Roboto Medium" pitchFamily="34" charset="-120"/>
              </a:rPr>
              <a:t> Frustration</a:t>
            </a:r>
            <a:endParaRPr lang="en-US" sz="1950" dirty="0"/>
          </a:p>
        </p:txBody>
      </p:sp>
      <p:sp>
        <p:nvSpPr>
          <p:cNvPr id="8" name="Text 6"/>
          <p:cNvSpPr/>
          <p:nvPr/>
        </p:nvSpPr>
        <p:spPr>
          <a:xfrm>
            <a:off x="999768" y="5366980"/>
            <a:ext cx="3803333"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senior struggles and gives up.</a:t>
            </a:r>
            <a:endParaRPr lang="en-US" sz="1550" dirty="0"/>
          </a:p>
        </p:txBody>
      </p:sp>
      <p:sp>
        <p:nvSpPr>
          <p:cNvPr id="9" name="Shape 7"/>
          <p:cNvSpPr/>
          <p:nvPr/>
        </p:nvSpPr>
        <p:spPr>
          <a:xfrm>
            <a:off x="5207437" y="4731782"/>
            <a:ext cx="4215408" cy="1158716"/>
          </a:xfrm>
          <a:prstGeom prst="roundRect">
            <a:avLst>
              <a:gd name="adj" fmla="val 7194"/>
            </a:avLst>
          </a:prstGeom>
          <a:solidFill>
            <a:srgbClr val="F2EEEE"/>
          </a:solidFill>
          <a:ln w="7620">
            <a:solidFill>
              <a:srgbClr val="D8D4D4"/>
            </a:solidFill>
            <a:prstDash val="solid"/>
          </a:ln>
        </p:spPr>
        <p:txBody>
          <a:bodyPr/>
          <a:lstStyle/>
          <a:p>
            <a:endParaRPr lang="en-US"/>
          </a:p>
        </p:txBody>
      </p:sp>
      <p:sp>
        <p:nvSpPr>
          <p:cNvPr id="10" name="Text 8"/>
          <p:cNvSpPr/>
          <p:nvPr/>
        </p:nvSpPr>
        <p:spPr>
          <a:xfrm>
            <a:off x="5413415" y="49377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r>
              <a:rPr lang="en-US" sz="1950" dirty="0">
                <a:solidFill>
                  <a:srgbClr val="666666"/>
                </a:solidFill>
                <a:latin typeface="Roboto Medium" pitchFamily="34" charset="0"/>
                <a:ea typeface="Roboto Medium" pitchFamily="34" charset="-122"/>
                <a:cs typeface="Roboto Medium" pitchFamily="34" charset="-120"/>
              </a:rPr>
              <a:t> Disuse</a:t>
            </a:r>
            <a:endParaRPr lang="en-US" sz="1950" dirty="0"/>
          </a:p>
        </p:txBody>
      </p:sp>
      <p:sp>
        <p:nvSpPr>
          <p:cNvPr id="11" name="Text 9"/>
          <p:cNvSpPr/>
          <p:nvPr/>
        </p:nvSpPr>
        <p:spPr>
          <a:xfrm>
            <a:off x="5413415" y="5366980"/>
            <a:ext cx="3803452"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device sits in a drawer, untouched.</a:t>
            </a:r>
            <a:endParaRPr lang="en-US" sz="1550" dirty="0"/>
          </a:p>
        </p:txBody>
      </p:sp>
      <p:sp>
        <p:nvSpPr>
          <p:cNvPr id="12" name="Shape 10"/>
          <p:cNvSpPr/>
          <p:nvPr/>
        </p:nvSpPr>
        <p:spPr>
          <a:xfrm>
            <a:off x="9621203" y="4731782"/>
            <a:ext cx="4215289" cy="1158716"/>
          </a:xfrm>
          <a:prstGeom prst="roundRect">
            <a:avLst>
              <a:gd name="adj" fmla="val 7194"/>
            </a:avLst>
          </a:prstGeom>
          <a:solidFill>
            <a:srgbClr val="F2EEEE"/>
          </a:solidFill>
          <a:ln w="7620">
            <a:solidFill>
              <a:srgbClr val="D8D4D4"/>
            </a:solidFill>
            <a:prstDash val="solid"/>
          </a:ln>
        </p:spPr>
        <p:txBody>
          <a:bodyPr/>
          <a:lstStyle/>
          <a:p>
            <a:endParaRPr lang="en-US"/>
          </a:p>
        </p:txBody>
      </p:sp>
      <p:sp>
        <p:nvSpPr>
          <p:cNvPr id="13" name="Text 11"/>
          <p:cNvSpPr/>
          <p:nvPr/>
        </p:nvSpPr>
        <p:spPr>
          <a:xfrm>
            <a:off x="9827181" y="49377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r>
              <a:rPr lang="en-US" sz="1950" dirty="0">
                <a:solidFill>
                  <a:srgbClr val="666666"/>
                </a:solidFill>
                <a:latin typeface="Roboto Medium" pitchFamily="34" charset="0"/>
                <a:ea typeface="Roboto Medium" pitchFamily="34" charset="-122"/>
                <a:cs typeface="Roboto Medium" pitchFamily="34" charset="-120"/>
              </a:rPr>
              <a:t> Wasted Money</a:t>
            </a:r>
            <a:endParaRPr lang="en-US" sz="1950" dirty="0"/>
          </a:p>
        </p:txBody>
      </p:sp>
      <p:sp>
        <p:nvSpPr>
          <p:cNvPr id="14" name="Text 12"/>
          <p:cNvSpPr/>
          <p:nvPr/>
        </p:nvSpPr>
        <p:spPr>
          <a:xfrm>
            <a:off x="9827181" y="5366980"/>
            <a:ext cx="3803333"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investment delivers zero return.</a:t>
            </a:r>
            <a:endParaRPr lang="en-US" sz="1550" dirty="0"/>
          </a:p>
        </p:txBody>
      </p:sp>
      <p:sp>
        <p:nvSpPr>
          <p:cNvPr id="15" name="Shape 13"/>
          <p:cNvSpPr/>
          <p:nvPr/>
        </p:nvSpPr>
        <p:spPr>
          <a:xfrm>
            <a:off x="793790" y="6113740"/>
            <a:ext cx="3188256" cy="373142"/>
          </a:xfrm>
          <a:prstGeom prst="roundRect">
            <a:avLst>
              <a:gd name="adj" fmla="val 17872"/>
            </a:avLst>
          </a:prstGeom>
          <a:solidFill>
            <a:srgbClr val="CFDBFC"/>
          </a:solidFill>
          <a:ln/>
        </p:spPr>
        <p:txBody>
          <a:bodyPr/>
          <a:lstStyle/>
          <a:p>
            <a:endParaRPr lang="en-US"/>
          </a:p>
        </p:txBody>
      </p:sp>
      <p:sp>
        <p:nvSpPr>
          <p:cNvPr id="16" name="Text 14"/>
          <p:cNvSpPr/>
          <p:nvPr/>
        </p:nvSpPr>
        <p:spPr>
          <a:xfrm>
            <a:off x="912852" y="6173272"/>
            <a:ext cx="2950131" cy="254079"/>
          </a:xfrm>
          <a:prstGeom prst="rect">
            <a:avLst/>
          </a:prstGeom>
          <a:noFill/>
          <a:ln/>
        </p:spPr>
        <p:txBody>
          <a:bodyPr wrap="none" lIns="0" tIns="0" rIns="0" bIns="0" rtlCol="0" anchor="t"/>
          <a:lstStyle/>
          <a:p>
            <a:pPr marL="0" indent="0" algn="l">
              <a:lnSpc>
                <a:spcPts val="2000"/>
              </a:lnSpc>
              <a:buNone/>
            </a:pPr>
            <a:r>
              <a:rPr lang="en-US" sz="1250" dirty="0">
                <a:solidFill>
                  <a:srgbClr val="666666"/>
                </a:solidFill>
                <a:latin typeface="Roboto" pitchFamily="34" charset="0"/>
                <a:ea typeface="Roboto" pitchFamily="34" charset="-122"/>
                <a:cs typeface="Roboto" pitchFamily="34" charset="-120"/>
              </a:rPr>
              <a:t>WE'RE HERE TO PREVENT EXACTLY THIS.</a:t>
            </a:r>
            <a:endParaRPr lang="en-US" sz="12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514692"/>
            <a:ext cx="5486400" cy="7063330"/>
          </a:xfrm>
          <a:prstGeom prst="rect">
            <a:avLst/>
          </a:prstGeom>
        </p:spPr>
      </p:pic>
      <p:sp>
        <p:nvSpPr>
          <p:cNvPr id="3" name="Text 0"/>
          <p:cNvSpPr/>
          <p:nvPr/>
        </p:nvSpPr>
        <p:spPr>
          <a:xfrm>
            <a:off x="793790" y="2792611"/>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3F6FF3"/>
                </a:solidFill>
                <a:latin typeface="Roboto Medium" pitchFamily="34" charset="0"/>
                <a:ea typeface="Roboto Medium" pitchFamily="34" charset="-122"/>
                <a:cs typeface="Roboto Medium" pitchFamily="34" charset="-120"/>
              </a:rPr>
              <a:t>Confidence, not complexity.</a:t>
            </a:r>
            <a:endParaRPr lang="en-US" sz="5350" dirty="0"/>
          </a:p>
        </p:txBody>
      </p:sp>
      <p:sp>
        <p:nvSpPr>
          <p:cNvPr id="4" name="Text 1"/>
          <p:cNvSpPr/>
          <p:nvPr/>
        </p:nvSpPr>
        <p:spPr>
          <a:xfrm>
            <a:off x="793790" y="4801910"/>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That's the mission. Every recommendation, every setup, every training session — it all comes back to this. Technology should make seniors feel capable, not confused.</a:t>
            </a:r>
            <a:endParaRPr lang="en-US" sz="15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93790" y="1917025"/>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How RGE Helps</a:t>
            </a:r>
            <a:endParaRPr lang="en-US" sz="3900" dirty="0"/>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790" y="2933938"/>
            <a:ext cx="496133" cy="496133"/>
          </a:xfrm>
          <a:prstGeom prst="rect">
            <a:avLst/>
          </a:prstGeom>
        </p:spPr>
      </p:pic>
      <p:sp>
        <p:nvSpPr>
          <p:cNvPr id="4" name="Text 1"/>
          <p:cNvSpPr/>
          <p:nvPr/>
        </p:nvSpPr>
        <p:spPr>
          <a:xfrm>
            <a:off x="793790" y="367807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Selection</a:t>
            </a:r>
            <a:endParaRPr lang="en-US" sz="1950" dirty="0"/>
          </a:p>
        </p:txBody>
      </p:sp>
      <p:sp>
        <p:nvSpPr>
          <p:cNvPr id="5" name="Text 2"/>
          <p:cNvSpPr/>
          <p:nvPr/>
        </p:nvSpPr>
        <p:spPr>
          <a:xfrm>
            <a:off x="793790" y="4107299"/>
            <a:ext cx="6397347"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We help identify the right device for the right person.</a:t>
            </a:r>
            <a:endParaRPr lang="en-US" sz="1550" dirty="0"/>
          </a:p>
        </p:txBody>
      </p:sp>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439144" y="2933938"/>
            <a:ext cx="496133" cy="496133"/>
          </a:xfrm>
          <a:prstGeom prst="rect">
            <a:avLst/>
          </a:prstGeom>
        </p:spPr>
      </p:pic>
      <p:sp>
        <p:nvSpPr>
          <p:cNvPr id="7" name="Text 3"/>
          <p:cNvSpPr/>
          <p:nvPr/>
        </p:nvSpPr>
        <p:spPr>
          <a:xfrm>
            <a:off x="7439144" y="367807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Setup</a:t>
            </a:r>
            <a:endParaRPr lang="en-US" sz="1950" dirty="0"/>
          </a:p>
        </p:txBody>
      </p:sp>
      <p:sp>
        <p:nvSpPr>
          <p:cNvPr id="8" name="Text 4"/>
          <p:cNvSpPr/>
          <p:nvPr/>
        </p:nvSpPr>
        <p:spPr>
          <a:xfrm>
            <a:off x="7439144" y="4107299"/>
            <a:ext cx="6397466"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We configure everything so it's ready to use from day one.</a:t>
            </a:r>
            <a:endParaRPr lang="en-US" sz="1550" dirty="0"/>
          </a:p>
        </p:txBody>
      </p:sp>
      <p:pic>
        <p:nvPicPr>
          <p:cNvPr id="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790" y="4821674"/>
            <a:ext cx="496133" cy="496133"/>
          </a:xfrm>
          <a:prstGeom prst="rect">
            <a:avLst/>
          </a:prstGeom>
        </p:spPr>
      </p:pic>
      <p:sp>
        <p:nvSpPr>
          <p:cNvPr id="10" name="Text 5"/>
          <p:cNvSpPr/>
          <p:nvPr/>
        </p:nvSpPr>
        <p:spPr>
          <a:xfrm>
            <a:off x="793790" y="556581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Training</a:t>
            </a:r>
            <a:endParaRPr lang="en-US" sz="1950" dirty="0"/>
          </a:p>
        </p:txBody>
      </p:sp>
      <p:sp>
        <p:nvSpPr>
          <p:cNvPr id="11" name="Text 6"/>
          <p:cNvSpPr/>
          <p:nvPr/>
        </p:nvSpPr>
        <p:spPr>
          <a:xfrm>
            <a:off x="793790" y="5995035"/>
            <a:ext cx="6397347"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We teach seniors and families how to use their device confidently.</a:t>
            </a:r>
            <a:endParaRPr lang="en-US" sz="1550" dirty="0"/>
          </a:p>
        </p:txBody>
      </p:sp>
      <p:pic>
        <p:nvPicPr>
          <p:cNvPr id="12"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439144" y="4821674"/>
            <a:ext cx="496133" cy="496133"/>
          </a:xfrm>
          <a:prstGeom prst="rect">
            <a:avLst/>
          </a:prstGeom>
        </p:spPr>
      </p:pic>
      <p:sp>
        <p:nvSpPr>
          <p:cNvPr id="13" name="Text 7"/>
          <p:cNvSpPr/>
          <p:nvPr/>
        </p:nvSpPr>
        <p:spPr>
          <a:xfrm>
            <a:off x="7439144" y="556581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Support</a:t>
            </a:r>
            <a:endParaRPr lang="en-US" sz="1950" dirty="0"/>
          </a:p>
        </p:txBody>
      </p:sp>
      <p:sp>
        <p:nvSpPr>
          <p:cNvPr id="14" name="Text 8"/>
          <p:cNvSpPr/>
          <p:nvPr/>
        </p:nvSpPr>
        <p:spPr>
          <a:xfrm>
            <a:off x="7439144" y="5995035"/>
            <a:ext cx="6397466"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We're here when questions come up — because they always do.</a:t>
            </a:r>
            <a:endParaRPr lang="en-US" sz="15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975122"/>
            <a:ext cx="6279356" cy="6279356"/>
          </a:xfrm>
          <a:prstGeom prst="rect">
            <a:avLst/>
          </a:prstGeom>
        </p:spPr>
      </p:pic>
      <p:sp>
        <p:nvSpPr>
          <p:cNvPr id="3" name="Shape 0"/>
          <p:cNvSpPr/>
          <p:nvPr/>
        </p:nvSpPr>
        <p:spPr>
          <a:xfrm>
            <a:off x="7421999" y="751880"/>
            <a:ext cx="6565106" cy="6725841"/>
          </a:xfrm>
          <a:prstGeom prst="roundRect">
            <a:avLst>
              <a:gd name="adj" fmla="val 2177"/>
            </a:avLst>
          </a:prstGeom>
          <a:solidFill>
            <a:srgbClr val="A2B9F9"/>
          </a:solidFill>
          <a:ln/>
        </p:spPr>
        <p:txBody>
          <a:bodyPr/>
          <a:lstStyle/>
          <a:p>
            <a:endParaRPr lang="en-US"/>
          </a:p>
        </p:txBody>
      </p:sp>
      <p:sp>
        <p:nvSpPr>
          <p:cNvPr id="4" name="Text 1"/>
          <p:cNvSpPr/>
          <p:nvPr/>
        </p:nvSpPr>
        <p:spPr>
          <a:xfrm>
            <a:off x="7620357" y="950238"/>
            <a:ext cx="6168390" cy="1240155"/>
          </a:xfrm>
          <a:prstGeom prst="rect">
            <a:avLst/>
          </a:prstGeom>
          <a:noFill/>
          <a:ln/>
        </p:spPr>
        <p:txBody>
          <a:bodyPr wrap="square" lIns="0" tIns="0" rIns="0" bIns="0" rtlCol="0" anchor="t"/>
          <a:lstStyle/>
          <a:p>
            <a:pPr marL="0" indent="0" algn="l">
              <a:lnSpc>
                <a:spcPts val="4850"/>
              </a:lnSpc>
              <a:buNone/>
            </a:pPr>
            <a:r>
              <a:rPr lang="en-US" sz="3900" dirty="0">
                <a:solidFill>
                  <a:srgbClr val="000000"/>
                </a:solidFill>
                <a:latin typeface="Roboto Medium" pitchFamily="34" charset="0"/>
                <a:ea typeface="Roboto Medium" pitchFamily="34" charset="-122"/>
                <a:cs typeface="Roboto Medium" pitchFamily="34" charset="-120"/>
              </a:rPr>
              <a:t>Let's Choose the Right Fit First</a:t>
            </a:r>
            <a:endParaRPr lang="en-US" sz="3900" dirty="0"/>
          </a:p>
        </p:txBody>
      </p:sp>
      <p:sp>
        <p:nvSpPr>
          <p:cNvPr id="5" name="Text 2"/>
          <p:cNvSpPr/>
          <p:nvPr/>
        </p:nvSpPr>
        <p:spPr>
          <a:xfrm>
            <a:off x="7918013" y="2413635"/>
            <a:ext cx="5870734"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"Better to decide right than fix later."</a:t>
            </a:r>
            <a:endParaRPr lang="en-US" sz="1550" dirty="0"/>
          </a:p>
        </p:txBody>
      </p:sp>
      <p:sp>
        <p:nvSpPr>
          <p:cNvPr id="6" name="Shape 3"/>
          <p:cNvSpPr/>
          <p:nvPr/>
        </p:nvSpPr>
        <p:spPr>
          <a:xfrm>
            <a:off x="7620357" y="2413635"/>
            <a:ext cx="22860" cy="317540"/>
          </a:xfrm>
          <a:prstGeom prst="rect">
            <a:avLst/>
          </a:prstGeom>
          <a:solidFill>
            <a:srgbClr val="A2B9F9"/>
          </a:solidFill>
          <a:ln/>
        </p:spPr>
        <p:txBody>
          <a:bodyPr/>
          <a:lstStyle/>
          <a:p>
            <a:endParaRPr lang="en-US"/>
          </a:p>
        </p:txBody>
      </p:sp>
      <p:sp>
        <p:nvSpPr>
          <p:cNvPr id="7" name="Text 4"/>
          <p:cNvSpPr/>
          <p:nvPr/>
        </p:nvSpPr>
        <p:spPr>
          <a:xfrm>
            <a:off x="7620357" y="2954417"/>
            <a:ext cx="6168390"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A consultation before purchase saves time, money, and frustration. RGE walks families through the decision so the first choice is the right choice — no returns, no regrets, no devices collecting dust.</a:t>
            </a:r>
            <a:endParaRPr lang="en-US" sz="15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394232"/>
            <a:ext cx="5486400" cy="7079756"/>
          </a:xfrm>
          <a:prstGeom prst="rect">
            <a:avLst/>
          </a:prstGeom>
        </p:spPr>
      </p:pic>
      <p:sp>
        <p:nvSpPr>
          <p:cNvPr id="3" name="Text 0"/>
          <p:cNvSpPr/>
          <p:nvPr/>
        </p:nvSpPr>
        <p:spPr>
          <a:xfrm>
            <a:off x="6280190" y="2633782"/>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3F6FF3"/>
                </a:solidFill>
                <a:latin typeface="Roboto Medium" pitchFamily="34" charset="0"/>
                <a:ea typeface="Roboto Medium" pitchFamily="34" charset="-122"/>
                <a:cs typeface="Roboto Medium" pitchFamily="34" charset="-120"/>
              </a:rPr>
              <a:t>Fit matters more than features.</a:t>
            </a:r>
            <a:endParaRPr lang="en-US" sz="5350" dirty="0"/>
          </a:p>
        </p:txBody>
      </p:sp>
      <p:sp>
        <p:nvSpPr>
          <p:cNvPr id="4" name="Text 1"/>
          <p:cNvSpPr/>
          <p:nvPr/>
        </p:nvSpPr>
        <p:spPr>
          <a:xfrm>
            <a:off x="6280190" y="464308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Always match the person first. The most powerful device in the world is worthless if it doesn't fit the person using it. This is the principle that guides every recommendation we make at Red Glen Electronics.</a:t>
            </a:r>
            <a:endParaRPr lang="en-US" sz="15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975122"/>
            <a:ext cx="6279356" cy="6279356"/>
          </a:xfrm>
          <a:prstGeom prst="rect">
            <a:avLst/>
          </a:prstGeom>
        </p:spPr>
      </p:pic>
      <p:sp>
        <p:nvSpPr>
          <p:cNvPr id="3" name="Shape 0"/>
          <p:cNvSpPr/>
          <p:nvPr/>
        </p:nvSpPr>
        <p:spPr>
          <a:xfrm>
            <a:off x="7421999" y="751880"/>
            <a:ext cx="6565106" cy="6725841"/>
          </a:xfrm>
          <a:prstGeom prst="roundRect">
            <a:avLst>
              <a:gd name="adj" fmla="val 2177"/>
            </a:avLst>
          </a:prstGeom>
          <a:solidFill>
            <a:srgbClr val="A2B9F9"/>
          </a:solidFill>
          <a:ln/>
        </p:spPr>
        <p:txBody>
          <a:bodyPr/>
          <a:lstStyle/>
          <a:p>
            <a:endParaRPr lang="en-US"/>
          </a:p>
        </p:txBody>
      </p:sp>
      <p:sp>
        <p:nvSpPr>
          <p:cNvPr id="4" name="Text 1"/>
          <p:cNvSpPr/>
          <p:nvPr/>
        </p:nvSpPr>
        <p:spPr>
          <a:xfrm>
            <a:off x="7620357" y="950238"/>
            <a:ext cx="6168390" cy="1711642"/>
          </a:xfrm>
          <a:prstGeom prst="rect">
            <a:avLst/>
          </a:prstGeom>
          <a:noFill/>
          <a:ln/>
        </p:spPr>
        <p:txBody>
          <a:bodyPr wrap="square" lIns="0" tIns="0" rIns="0" bIns="0" rtlCol="0" anchor="t"/>
          <a:lstStyle/>
          <a:p>
            <a:pPr marL="0" indent="0" algn="l">
              <a:lnSpc>
                <a:spcPts val="6700"/>
              </a:lnSpc>
              <a:buNone/>
            </a:pPr>
            <a:r>
              <a:rPr lang="en-US" sz="5350" dirty="0">
                <a:solidFill>
                  <a:srgbClr val="000000"/>
                </a:solidFill>
                <a:latin typeface="Roboto Medium" pitchFamily="34" charset="0"/>
                <a:ea typeface="Roboto Medium" pitchFamily="34" charset="-122"/>
                <a:cs typeface="Roboto Medium" pitchFamily="34" charset="-120"/>
              </a:rPr>
              <a:t>The best device is the one they'll use.</a:t>
            </a:r>
            <a:endParaRPr lang="en-US" sz="5350" dirty="0"/>
          </a:p>
        </p:txBody>
      </p:sp>
      <p:sp>
        <p:nvSpPr>
          <p:cNvPr id="5" name="Text 2"/>
          <p:cNvSpPr/>
          <p:nvPr/>
        </p:nvSpPr>
        <p:spPr>
          <a:xfrm>
            <a:off x="7620357" y="2860238"/>
            <a:ext cx="6168390"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That's the only metric that counts. Not specs. Not price. Not what's popular. The right device is the one that gets picked up every day — and brings real connection and joy.</a:t>
            </a:r>
            <a:endParaRPr lang="en-US" sz="15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574922"/>
            <a:ext cx="5486400" cy="6899066"/>
          </a:xfrm>
          <a:prstGeom prst="rect">
            <a:avLst/>
          </a:prstGeom>
        </p:spPr>
      </p:pic>
      <p:sp>
        <p:nvSpPr>
          <p:cNvPr id="3" name="Text 0"/>
          <p:cNvSpPr/>
          <p:nvPr/>
        </p:nvSpPr>
        <p:spPr>
          <a:xfrm>
            <a:off x="6280190" y="662345"/>
            <a:ext cx="4713684" cy="589121"/>
          </a:xfrm>
          <a:prstGeom prst="rect">
            <a:avLst/>
          </a:prstGeom>
          <a:noFill/>
          <a:ln/>
        </p:spPr>
        <p:txBody>
          <a:bodyPr wrap="none" lIns="0" tIns="0" rIns="0" bIns="0" rtlCol="0" anchor="t"/>
          <a:lstStyle/>
          <a:p>
            <a:pPr marL="0" indent="0" algn="l">
              <a:lnSpc>
                <a:spcPts val="4600"/>
              </a:lnSpc>
              <a:buNone/>
            </a:pPr>
            <a:r>
              <a:rPr lang="en-US" sz="3700" dirty="0">
                <a:solidFill>
                  <a:srgbClr val="3F6FF3"/>
                </a:solidFill>
                <a:latin typeface="Roboto Medium" pitchFamily="34" charset="0"/>
                <a:ea typeface="Roboto Medium" pitchFamily="34" charset="-122"/>
                <a:cs typeface="Roboto Medium" pitchFamily="34" charset="-120"/>
              </a:rPr>
              <a:t>Red Glen Electronics</a:t>
            </a:r>
            <a:endParaRPr lang="en-US" sz="3700" dirty="0"/>
          </a:p>
        </p:txBody>
      </p:sp>
      <p:sp>
        <p:nvSpPr>
          <p:cNvPr id="4" name="Text 1"/>
          <p:cNvSpPr/>
          <p:nvPr/>
        </p:nvSpPr>
        <p:spPr>
          <a:xfrm>
            <a:off x="6280190" y="1323023"/>
            <a:ext cx="2923580" cy="294680"/>
          </a:xfrm>
          <a:prstGeom prst="rect">
            <a:avLst/>
          </a:prstGeom>
          <a:noFill/>
          <a:ln/>
        </p:spPr>
        <p:txBody>
          <a:bodyPr wrap="none" lIns="0" tIns="0" rIns="0" bIns="0" rtlCol="0" anchor="t"/>
          <a:lstStyle/>
          <a:p>
            <a:pPr marL="0" indent="0" algn="l">
              <a:lnSpc>
                <a:spcPts val="2300"/>
              </a:lnSpc>
              <a:buNone/>
            </a:pPr>
            <a:r>
              <a:rPr lang="en-US" sz="1850" b="1" dirty="0">
                <a:solidFill>
                  <a:srgbClr val="3F6FF3"/>
                </a:solidFill>
                <a:latin typeface="Roboto Medium" pitchFamily="34" charset="0"/>
                <a:ea typeface="Roboto Medium" pitchFamily="34" charset="-122"/>
                <a:cs typeface="Roboto Medium" pitchFamily="34" charset="-120"/>
              </a:rPr>
              <a:t>Helping You Own Your Tech</a:t>
            </a:r>
            <a:endParaRPr lang="en-US" sz="1850" dirty="0"/>
          </a:p>
        </p:txBody>
      </p:sp>
      <p:sp>
        <p:nvSpPr>
          <p:cNvPr id="5" name="Text 2"/>
          <p:cNvSpPr/>
          <p:nvPr/>
        </p:nvSpPr>
        <p:spPr>
          <a:xfrm>
            <a:off x="6280190" y="1886307"/>
            <a:ext cx="7556421" cy="588407"/>
          </a:xfrm>
          <a:prstGeom prst="rect">
            <a:avLst/>
          </a:prstGeom>
          <a:noFill/>
          <a:ln/>
        </p:spPr>
        <p:txBody>
          <a:bodyPr wrap="square" lIns="0" tIns="0" rIns="0" bIns="0" rtlCol="0" anchor="t"/>
          <a:lstStyle/>
          <a:p>
            <a:pPr marL="0" indent="0" algn="l">
              <a:lnSpc>
                <a:spcPts val="2300"/>
              </a:lnSpc>
              <a:buNone/>
            </a:pPr>
            <a:r>
              <a:rPr lang="en-US" sz="1450" dirty="0">
                <a:solidFill>
                  <a:srgbClr val="666666"/>
                </a:solidFill>
                <a:latin typeface="Roboto" pitchFamily="34" charset="0"/>
                <a:ea typeface="Roboto" pitchFamily="34" charset="-122"/>
                <a:cs typeface="Roboto" pitchFamily="34" charset="-120"/>
              </a:rPr>
              <a:t>Making technology simple, approachable, and actually useful — for seniors and the families who love them. That's what we're here for.</a:t>
            </a:r>
            <a:endParaRPr lang="en-US" sz="1450" dirty="0"/>
          </a:p>
        </p:txBody>
      </p:sp>
      <p:sp>
        <p:nvSpPr>
          <p:cNvPr id="6" name="Shape 3"/>
          <p:cNvSpPr/>
          <p:nvPr/>
        </p:nvSpPr>
        <p:spPr>
          <a:xfrm>
            <a:off x="6280190" y="2676168"/>
            <a:ext cx="7556421" cy="1088469"/>
          </a:xfrm>
          <a:prstGeom prst="roundRect">
            <a:avLst>
              <a:gd name="adj" fmla="val 7275"/>
            </a:avLst>
          </a:prstGeom>
          <a:solidFill>
            <a:srgbClr val="F2EEEE"/>
          </a:solidFill>
          <a:ln w="7620">
            <a:solidFill>
              <a:srgbClr val="D8D4D4"/>
            </a:solidFill>
            <a:prstDash val="solid"/>
          </a:ln>
        </p:spPr>
        <p:txBody>
          <a:bodyPr/>
          <a:lstStyle/>
          <a:p>
            <a:endParaRPr lang="en-US"/>
          </a:p>
        </p:txBody>
      </p:sp>
      <p:sp>
        <p:nvSpPr>
          <p:cNvPr id="7" name="Text 4"/>
          <p:cNvSpPr/>
          <p:nvPr/>
        </p:nvSpPr>
        <p:spPr>
          <a:xfrm>
            <a:off x="6476286" y="2872264"/>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666666"/>
                </a:solidFill>
                <a:latin typeface="Roboto Medium" pitchFamily="34" charset="0"/>
                <a:ea typeface="Roboto Medium" pitchFamily="34" charset="-122"/>
                <a:cs typeface="Roboto Medium" pitchFamily="34" charset="-120"/>
              </a:rPr>
              <a:t>Selection</a:t>
            </a:r>
            <a:endParaRPr lang="en-US" sz="1850" dirty="0"/>
          </a:p>
        </p:txBody>
      </p:sp>
      <p:sp>
        <p:nvSpPr>
          <p:cNvPr id="8" name="Text 5"/>
          <p:cNvSpPr/>
          <p:nvPr/>
        </p:nvSpPr>
        <p:spPr>
          <a:xfrm>
            <a:off x="6476286" y="3274338"/>
            <a:ext cx="7164229" cy="294203"/>
          </a:xfrm>
          <a:prstGeom prst="rect">
            <a:avLst/>
          </a:prstGeom>
          <a:noFill/>
          <a:ln/>
        </p:spPr>
        <p:txBody>
          <a:bodyPr wrap="none" lIns="0" tIns="0" rIns="0" bIns="0" rtlCol="0" anchor="t"/>
          <a:lstStyle/>
          <a:p>
            <a:pPr marL="0" indent="0" algn="l">
              <a:lnSpc>
                <a:spcPts val="2300"/>
              </a:lnSpc>
              <a:buNone/>
            </a:pPr>
            <a:r>
              <a:rPr lang="en-US" sz="1450" dirty="0">
                <a:solidFill>
                  <a:srgbClr val="666666"/>
                </a:solidFill>
                <a:latin typeface="Roboto" pitchFamily="34" charset="0"/>
                <a:ea typeface="Roboto" pitchFamily="34" charset="-122"/>
                <a:cs typeface="Roboto" pitchFamily="34" charset="-120"/>
              </a:rPr>
              <a:t>Right device, right person.</a:t>
            </a:r>
            <a:endParaRPr lang="en-US" sz="1450" dirty="0"/>
          </a:p>
        </p:txBody>
      </p:sp>
      <p:sp>
        <p:nvSpPr>
          <p:cNvPr id="9" name="Shape 6"/>
          <p:cNvSpPr/>
          <p:nvPr/>
        </p:nvSpPr>
        <p:spPr>
          <a:xfrm>
            <a:off x="6280190" y="3943707"/>
            <a:ext cx="7556421" cy="1088469"/>
          </a:xfrm>
          <a:prstGeom prst="roundRect">
            <a:avLst>
              <a:gd name="adj" fmla="val 7275"/>
            </a:avLst>
          </a:prstGeom>
          <a:solidFill>
            <a:srgbClr val="F2EEEE"/>
          </a:solidFill>
          <a:ln w="7620">
            <a:solidFill>
              <a:srgbClr val="D8D4D4"/>
            </a:solidFill>
            <a:prstDash val="solid"/>
          </a:ln>
        </p:spPr>
        <p:txBody>
          <a:bodyPr/>
          <a:lstStyle/>
          <a:p>
            <a:endParaRPr lang="en-US"/>
          </a:p>
        </p:txBody>
      </p:sp>
      <p:sp>
        <p:nvSpPr>
          <p:cNvPr id="10" name="Text 7"/>
          <p:cNvSpPr/>
          <p:nvPr/>
        </p:nvSpPr>
        <p:spPr>
          <a:xfrm>
            <a:off x="6476286" y="4139803"/>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666666"/>
                </a:solidFill>
                <a:latin typeface="Roboto Medium" pitchFamily="34" charset="0"/>
                <a:ea typeface="Roboto Medium" pitchFamily="34" charset="-122"/>
                <a:cs typeface="Roboto Medium" pitchFamily="34" charset="-120"/>
              </a:rPr>
              <a:t>Setup</a:t>
            </a:r>
            <a:endParaRPr lang="en-US" sz="1850" dirty="0"/>
          </a:p>
        </p:txBody>
      </p:sp>
      <p:sp>
        <p:nvSpPr>
          <p:cNvPr id="11" name="Text 8"/>
          <p:cNvSpPr/>
          <p:nvPr/>
        </p:nvSpPr>
        <p:spPr>
          <a:xfrm>
            <a:off x="6476286" y="4541877"/>
            <a:ext cx="7164229" cy="294203"/>
          </a:xfrm>
          <a:prstGeom prst="rect">
            <a:avLst/>
          </a:prstGeom>
          <a:noFill/>
          <a:ln/>
        </p:spPr>
        <p:txBody>
          <a:bodyPr wrap="none" lIns="0" tIns="0" rIns="0" bIns="0" rtlCol="0" anchor="t"/>
          <a:lstStyle/>
          <a:p>
            <a:pPr marL="0" indent="0" algn="l">
              <a:lnSpc>
                <a:spcPts val="2300"/>
              </a:lnSpc>
              <a:buNone/>
            </a:pPr>
            <a:r>
              <a:rPr lang="en-US" sz="1450" dirty="0">
                <a:solidFill>
                  <a:srgbClr val="666666"/>
                </a:solidFill>
                <a:latin typeface="Roboto" pitchFamily="34" charset="0"/>
                <a:ea typeface="Roboto" pitchFamily="34" charset="-122"/>
                <a:cs typeface="Roboto" pitchFamily="34" charset="-120"/>
              </a:rPr>
              <a:t>Ready from day one.</a:t>
            </a:r>
            <a:endParaRPr lang="en-US" sz="1450" dirty="0"/>
          </a:p>
        </p:txBody>
      </p:sp>
      <p:sp>
        <p:nvSpPr>
          <p:cNvPr id="12" name="Shape 9"/>
          <p:cNvSpPr/>
          <p:nvPr/>
        </p:nvSpPr>
        <p:spPr>
          <a:xfrm>
            <a:off x="6280190" y="5211247"/>
            <a:ext cx="7556421" cy="1088469"/>
          </a:xfrm>
          <a:prstGeom prst="roundRect">
            <a:avLst>
              <a:gd name="adj" fmla="val 7275"/>
            </a:avLst>
          </a:prstGeom>
          <a:solidFill>
            <a:srgbClr val="F2EEEE"/>
          </a:solidFill>
          <a:ln w="7620">
            <a:solidFill>
              <a:srgbClr val="D8D4D4"/>
            </a:solidFill>
            <a:prstDash val="solid"/>
          </a:ln>
        </p:spPr>
        <p:txBody>
          <a:bodyPr/>
          <a:lstStyle/>
          <a:p>
            <a:endParaRPr lang="en-US"/>
          </a:p>
        </p:txBody>
      </p:sp>
      <p:sp>
        <p:nvSpPr>
          <p:cNvPr id="13" name="Text 10"/>
          <p:cNvSpPr/>
          <p:nvPr/>
        </p:nvSpPr>
        <p:spPr>
          <a:xfrm>
            <a:off x="6476286" y="5407343"/>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666666"/>
                </a:solidFill>
                <a:latin typeface="Roboto Medium" pitchFamily="34" charset="0"/>
                <a:ea typeface="Roboto Medium" pitchFamily="34" charset="-122"/>
                <a:cs typeface="Roboto Medium" pitchFamily="34" charset="-120"/>
              </a:rPr>
              <a:t>Training</a:t>
            </a:r>
            <a:endParaRPr lang="en-US" sz="1850" dirty="0"/>
          </a:p>
        </p:txBody>
      </p:sp>
      <p:sp>
        <p:nvSpPr>
          <p:cNvPr id="14" name="Text 11"/>
          <p:cNvSpPr/>
          <p:nvPr/>
        </p:nvSpPr>
        <p:spPr>
          <a:xfrm>
            <a:off x="6476286" y="5809417"/>
            <a:ext cx="7164229" cy="294203"/>
          </a:xfrm>
          <a:prstGeom prst="rect">
            <a:avLst/>
          </a:prstGeom>
          <a:noFill/>
          <a:ln/>
        </p:spPr>
        <p:txBody>
          <a:bodyPr wrap="none" lIns="0" tIns="0" rIns="0" bIns="0" rtlCol="0" anchor="t"/>
          <a:lstStyle/>
          <a:p>
            <a:pPr marL="0" indent="0" algn="l">
              <a:lnSpc>
                <a:spcPts val="2300"/>
              </a:lnSpc>
              <a:buNone/>
            </a:pPr>
            <a:r>
              <a:rPr lang="en-US" sz="1450" dirty="0">
                <a:solidFill>
                  <a:srgbClr val="666666"/>
                </a:solidFill>
                <a:latin typeface="Roboto" pitchFamily="34" charset="0"/>
                <a:ea typeface="Roboto" pitchFamily="34" charset="-122"/>
                <a:cs typeface="Roboto" pitchFamily="34" charset="-120"/>
              </a:rPr>
              <a:t>Confidence, not confusion.</a:t>
            </a:r>
            <a:endParaRPr lang="en-US" sz="1450" dirty="0"/>
          </a:p>
        </p:txBody>
      </p:sp>
      <p:sp>
        <p:nvSpPr>
          <p:cNvPr id="15" name="Shape 12"/>
          <p:cNvSpPr/>
          <p:nvPr/>
        </p:nvSpPr>
        <p:spPr>
          <a:xfrm>
            <a:off x="6280190" y="6478786"/>
            <a:ext cx="7556421" cy="1088469"/>
          </a:xfrm>
          <a:prstGeom prst="roundRect">
            <a:avLst>
              <a:gd name="adj" fmla="val 7275"/>
            </a:avLst>
          </a:prstGeom>
          <a:solidFill>
            <a:srgbClr val="F2EEEE"/>
          </a:solidFill>
          <a:ln w="7620">
            <a:solidFill>
              <a:srgbClr val="D8D4D4"/>
            </a:solidFill>
            <a:prstDash val="solid"/>
          </a:ln>
        </p:spPr>
        <p:txBody>
          <a:bodyPr/>
          <a:lstStyle/>
          <a:p>
            <a:endParaRPr lang="en-US"/>
          </a:p>
        </p:txBody>
      </p:sp>
      <p:sp>
        <p:nvSpPr>
          <p:cNvPr id="16" name="Text 13"/>
          <p:cNvSpPr/>
          <p:nvPr/>
        </p:nvSpPr>
        <p:spPr>
          <a:xfrm>
            <a:off x="6476286" y="6674882"/>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666666"/>
                </a:solidFill>
                <a:latin typeface="Roboto Medium" pitchFamily="34" charset="0"/>
                <a:ea typeface="Roboto Medium" pitchFamily="34" charset="-122"/>
                <a:cs typeface="Roboto Medium" pitchFamily="34" charset="-120"/>
              </a:rPr>
              <a:t>Support</a:t>
            </a:r>
            <a:endParaRPr lang="en-US" sz="1850" dirty="0"/>
          </a:p>
        </p:txBody>
      </p:sp>
      <p:sp>
        <p:nvSpPr>
          <p:cNvPr id="17" name="Text 14"/>
          <p:cNvSpPr/>
          <p:nvPr/>
        </p:nvSpPr>
        <p:spPr>
          <a:xfrm>
            <a:off x="6476286" y="7076956"/>
            <a:ext cx="7164229" cy="294203"/>
          </a:xfrm>
          <a:prstGeom prst="rect">
            <a:avLst/>
          </a:prstGeom>
          <a:noFill/>
          <a:ln/>
        </p:spPr>
        <p:txBody>
          <a:bodyPr wrap="none" lIns="0" tIns="0" rIns="0" bIns="0" rtlCol="0" anchor="t"/>
          <a:lstStyle/>
          <a:p>
            <a:pPr marL="0" indent="0" algn="l">
              <a:lnSpc>
                <a:spcPts val="2300"/>
              </a:lnSpc>
              <a:buNone/>
            </a:pPr>
            <a:r>
              <a:rPr lang="en-US" sz="1450" dirty="0">
                <a:solidFill>
                  <a:srgbClr val="666666"/>
                </a:solidFill>
                <a:latin typeface="Roboto" pitchFamily="34" charset="0"/>
                <a:ea typeface="Roboto" pitchFamily="34" charset="-122"/>
                <a:cs typeface="Roboto" pitchFamily="34" charset="-120"/>
              </a:rPr>
              <a:t>We're always here.</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410658"/>
            <a:ext cx="5486400" cy="7238543"/>
          </a:xfrm>
          <a:prstGeom prst="rect">
            <a:avLst/>
          </a:prstGeom>
        </p:spPr>
      </p:pic>
      <p:sp>
        <p:nvSpPr>
          <p:cNvPr id="3" name="Text 0"/>
          <p:cNvSpPr/>
          <p:nvPr/>
        </p:nvSpPr>
        <p:spPr>
          <a:xfrm>
            <a:off x="793790" y="2792611"/>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3F6FF3"/>
                </a:solidFill>
                <a:latin typeface="Roboto Medium" pitchFamily="34" charset="0"/>
                <a:ea typeface="Roboto Medium" pitchFamily="34" charset="-122"/>
                <a:cs typeface="Roboto Medium" pitchFamily="34" charset="-120"/>
              </a:rPr>
              <a:t>No "best device." Only the right fit.</a:t>
            </a:r>
            <a:endParaRPr lang="en-US" sz="5350" dirty="0"/>
          </a:p>
        </p:txBody>
      </p:sp>
      <p:sp>
        <p:nvSpPr>
          <p:cNvPr id="4" name="Text 1"/>
          <p:cNvSpPr/>
          <p:nvPr/>
        </p:nvSpPr>
        <p:spPr>
          <a:xfrm>
            <a:off x="793790" y="4801910"/>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goal isn't to find the most popular tablet or the cheapest option — it's to match the device to the person using it. That's the whole ballgame.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2597825"/>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The Core Question</a:t>
            </a:r>
            <a:endParaRPr lang="en-US" sz="3900" dirty="0"/>
          </a:p>
        </p:txBody>
      </p:sp>
      <p:sp>
        <p:nvSpPr>
          <p:cNvPr id="3" name="Text 1"/>
          <p:cNvSpPr/>
          <p:nvPr/>
        </p:nvSpPr>
        <p:spPr>
          <a:xfrm>
            <a:off x="793790" y="3614738"/>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Every decision in this comparison comes down to one single trade-off:</a:t>
            </a:r>
            <a:endParaRPr lang="en-US" sz="1550" dirty="0"/>
          </a:p>
        </p:txBody>
      </p:sp>
      <p:sp>
        <p:nvSpPr>
          <p:cNvPr id="4" name="Shape 2"/>
          <p:cNvSpPr/>
          <p:nvPr/>
        </p:nvSpPr>
        <p:spPr>
          <a:xfrm>
            <a:off x="793790" y="4155519"/>
            <a:ext cx="13042821" cy="1476256"/>
          </a:xfrm>
          <a:prstGeom prst="roundRect">
            <a:avLst>
              <a:gd name="adj" fmla="val 5647"/>
            </a:avLst>
          </a:prstGeom>
          <a:solidFill>
            <a:srgbClr val="F2EEEE"/>
          </a:solidFill>
          <a:ln w="7620">
            <a:solidFill>
              <a:srgbClr val="D8D4D4"/>
            </a:solidFill>
            <a:prstDash val="solid"/>
          </a:ln>
        </p:spPr>
        <p:txBody>
          <a:bodyPr/>
          <a:lstStyle/>
          <a:p>
            <a:endParaRPr lang="en-US"/>
          </a:p>
        </p:txBody>
      </p:sp>
      <p:sp>
        <p:nvSpPr>
          <p:cNvPr id="5" name="Shape 3"/>
          <p:cNvSpPr/>
          <p:nvPr/>
        </p:nvSpPr>
        <p:spPr>
          <a:xfrm>
            <a:off x="801410" y="4163139"/>
            <a:ext cx="6513790" cy="1461016"/>
          </a:xfrm>
          <a:prstGeom prst="roundRect">
            <a:avLst>
              <a:gd name="adj" fmla="val 5706"/>
            </a:avLst>
          </a:prstGeom>
          <a:solidFill>
            <a:srgbClr val="F2EEEE"/>
          </a:solidFill>
          <a:ln/>
        </p:spPr>
        <p:txBody>
          <a:bodyPr/>
          <a:lstStyle/>
          <a:p>
            <a:endParaRPr lang="en-US"/>
          </a:p>
        </p:txBody>
      </p:sp>
      <p:sp>
        <p:nvSpPr>
          <p:cNvPr id="6" name="Text 4"/>
          <p:cNvSpPr/>
          <p:nvPr/>
        </p:nvSpPr>
        <p:spPr>
          <a:xfrm>
            <a:off x="999768" y="436149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Simplicity</a:t>
            </a:r>
            <a:endParaRPr lang="en-US" sz="1950" dirty="0"/>
          </a:p>
        </p:txBody>
      </p:sp>
      <p:sp>
        <p:nvSpPr>
          <p:cNvPr id="7" name="Text 5"/>
          <p:cNvSpPr/>
          <p:nvPr/>
        </p:nvSpPr>
        <p:spPr>
          <a:xfrm>
            <a:off x="999768" y="4790718"/>
            <a:ext cx="6117074"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A guided, controlled experience with fewer choices and less to manage.</a:t>
            </a:r>
            <a:endParaRPr lang="en-US" sz="1550" dirty="0"/>
          </a:p>
        </p:txBody>
      </p:sp>
      <p:sp>
        <p:nvSpPr>
          <p:cNvPr id="8" name="Shape 6"/>
          <p:cNvSpPr/>
          <p:nvPr/>
        </p:nvSpPr>
        <p:spPr>
          <a:xfrm>
            <a:off x="7315200" y="4163139"/>
            <a:ext cx="6513790" cy="1461016"/>
          </a:xfrm>
          <a:prstGeom prst="rect">
            <a:avLst/>
          </a:prstGeom>
          <a:solidFill>
            <a:srgbClr val="F2EEEE"/>
          </a:solidFill>
          <a:ln/>
        </p:spPr>
        <p:txBody>
          <a:bodyPr/>
          <a:lstStyle/>
          <a:p>
            <a:endParaRPr lang="en-US"/>
          </a:p>
        </p:txBody>
      </p:sp>
      <p:sp>
        <p:nvSpPr>
          <p:cNvPr id="9" name="Shape 7"/>
          <p:cNvSpPr/>
          <p:nvPr/>
        </p:nvSpPr>
        <p:spPr>
          <a:xfrm>
            <a:off x="7315200" y="4163139"/>
            <a:ext cx="22860" cy="1461016"/>
          </a:xfrm>
          <a:prstGeom prst="roundRect">
            <a:avLst>
              <a:gd name="adj" fmla="val 364651"/>
            </a:avLst>
          </a:prstGeom>
          <a:solidFill>
            <a:srgbClr val="D8D4D4"/>
          </a:solidFill>
          <a:ln/>
        </p:spPr>
        <p:txBody>
          <a:bodyPr/>
          <a:lstStyle/>
          <a:p>
            <a:endParaRPr lang="en-US"/>
          </a:p>
        </p:txBody>
      </p:sp>
      <p:sp>
        <p:nvSpPr>
          <p:cNvPr id="10" name="Text 8"/>
          <p:cNvSpPr/>
          <p:nvPr/>
        </p:nvSpPr>
        <p:spPr>
          <a:xfrm>
            <a:off x="7513558" y="436149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Freedom</a:t>
            </a:r>
            <a:endParaRPr lang="en-US" sz="1950" dirty="0"/>
          </a:p>
        </p:txBody>
      </p:sp>
      <p:sp>
        <p:nvSpPr>
          <p:cNvPr id="11" name="Text 9"/>
          <p:cNvSpPr/>
          <p:nvPr/>
        </p:nvSpPr>
        <p:spPr>
          <a:xfrm>
            <a:off x="7513558" y="4790718"/>
            <a:ext cx="6117074"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A flexible, open experience with full access to apps, internet, and exploration.</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628537"/>
            <a:ext cx="7111365"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Two Very Different Philosophies</a:t>
            </a:r>
            <a:endParaRPr lang="en-US" sz="3900" dirty="0"/>
          </a:p>
        </p:txBody>
      </p:sp>
      <p:sp>
        <p:nvSpPr>
          <p:cNvPr id="3" name="Shape 1"/>
          <p:cNvSpPr/>
          <p:nvPr/>
        </p:nvSpPr>
        <p:spPr>
          <a:xfrm>
            <a:off x="650915" y="2546271"/>
            <a:ext cx="6565106" cy="4054673"/>
          </a:xfrm>
          <a:prstGeom prst="roundRect">
            <a:avLst>
              <a:gd name="adj" fmla="val 3524"/>
            </a:avLst>
          </a:prstGeom>
          <a:solidFill>
            <a:srgbClr val="A2B9F9"/>
          </a:solidFill>
          <a:ln/>
        </p:spPr>
        <p:txBody>
          <a:bodyPr/>
          <a:lstStyle/>
          <a:p>
            <a:endParaRPr lang="en-US"/>
          </a:p>
        </p:txBody>
      </p:sp>
      <p:sp>
        <p:nvSpPr>
          <p:cNvPr id="4" name="Text 2"/>
          <p:cNvSpPr/>
          <p:nvPr/>
        </p:nvSpPr>
        <p:spPr>
          <a:xfrm>
            <a:off x="849273" y="274462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Medium" pitchFamily="34" charset="0"/>
                <a:ea typeface="Roboto Medium" pitchFamily="34" charset="-122"/>
                <a:cs typeface="Roboto Medium" pitchFamily="34" charset="-120"/>
              </a:rPr>
              <a:t>GrandPad → Guided</a:t>
            </a:r>
            <a:endParaRPr lang="en-US" sz="1950" dirty="0"/>
          </a:p>
        </p:txBody>
      </p:sp>
      <p:pic>
        <p:nvPicPr>
          <p:cNvPr id="5" name="Image 0" descr="preencoded.png"/>
          <p:cNvPicPr>
            <a:picLocks noChangeAspect="1"/>
          </p:cNvPicPr>
          <p:nvPr/>
        </p:nvPicPr>
        <p:blipFill>
          <a:blip r:embed="rId3"/>
          <a:stretch>
            <a:fillRect/>
          </a:stretch>
        </p:blipFill>
        <p:spPr>
          <a:xfrm>
            <a:off x="849273" y="3278029"/>
            <a:ext cx="3703320" cy="2286000"/>
          </a:xfrm>
          <a:prstGeom prst="rect">
            <a:avLst/>
          </a:prstGeom>
        </p:spPr>
      </p:pic>
      <p:sp>
        <p:nvSpPr>
          <p:cNvPr id="6" name="Text 3"/>
          <p:cNvSpPr/>
          <p:nvPr/>
        </p:nvSpPr>
        <p:spPr>
          <a:xfrm>
            <a:off x="849273" y="5787271"/>
            <a:ext cx="6168390"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A curated, family-managed environment designed to remove confusion entirely.</a:t>
            </a:r>
            <a:endParaRPr lang="en-US" sz="1550" dirty="0"/>
          </a:p>
        </p:txBody>
      </p:sp>
      <p:sp>
        <p:nvSpPr>
          <p:cNvPr id="7" name="Text 4"/>
          <p:cNvSpPr/>
          <p:nvPr/>
        </p:nvSpPr>
        <p:spPr>
          <a:xfrm>
            <a:off x="7564874" y="274462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F6FF3"/>
                </a:solidFill>
                <a:latin typeface="Roboto Medium" pitchFamily="34" charset="0"/>
                <a:ea typeface="Roboto Medium" pitchFamily="34" charset="-122"/>
                <a:cs typeface="Roboto Medium" pitchFamily="34" charset="-120"/>
              </a:rPr>
              <a:t>iPad → Flexible</a:t>
            </a:r>
            <a:endParaRPr lang="en-US" sz="1950" dirty="0"/>
          </a:p>
        </p:txBody>
      </p:sp>
      <p:pic>
        <p:nvPicPr>
          <p:cNvPr id="8" name="Image 1" descr="preencoded.png"/>
          <p:cNvPicPr>
            <a:picLocks noChangeAspect="1"/>
          </p:cNvPicPr>
          <p:nvPr/>
        </p:nvPicPr>
        <p:blipFill>
          <a:blip r:embed="rId4"/>
          <a:stretch>
            <a:fillRect/>
          </a:stretch>
        </p:blipFill>
        <p:spPr>
          <a:xfrm>
            <a:off x="7564874" y="3278029"/>
            <a:ext cx="3703320" cy="2286000"/>
          </a:xfrm>
          <a:prstGeom prst="rect">
            <a:avLst/>
          </a:prstGeom>
        </p:spPr>
      </p:pic>
      <p:sp>
        <p:nvSpPr>
          <p:cNvPr id="9" name="Text 5"/>
          <p:cNvSpPr/>
          <p:nvPr/>
        </p:nvSpPr>
        <p:spPr>
          <a:xfrm>
            <a:off x="7564874" y="5787271"/>
            <a:ext cx="6279356"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A full-featured device that opens the entire digital world to the user.</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350428"/>
            <a:ext cx="5486400" cy="7260445"/>
          </a:xfrm>
          <a:prstGeom prst="rect">
            <a:avLst/>
          </a:prstGeom>
        </p:spPr>
      </p:pic>
      <p:sp>
        <p:nvSpPr>
          <p:cNvPr id="3" name="Text 0"/>
          <p:cNvSpPr/>
          <p:nvPr/>
        </p:nvSpPr>
        <p:spPr>
          <a:xfrm>
            <a:off x="793790" y="3179564"/>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What Is GrandPad?</a:t>
            </a:r>
            <a:endParaRPr lang="en-US" sz="3900" dirty="0"/>
          </a:p>
        </p:txBody>
      </p:sp>
      <p:sp>
        <p:nvSpPr>
          <p:cNvPr id="4" name="Text 1"/>
          <p:cNvSpPr/>
          <p:nvPr/>
        </p:nvSpPr>
        <p:spPr>
          <a:xfrm>
            <a:off x="793790" y="409729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GrandPad is a guided, family-managed device — not really a traditional tablet. Think of it more as a </a:t>
            </a:r>
            <a:r>
              <a:rPr lang="en-US" sz="1550" b="1" dirty="0">
                <a:solidFill>
                  <a:srgbClr val="666666"/>
                </a:solidFill>
                <a:latin typeface="Roboto" pitchFamily="34" charset="0"/>
                <a:ea typeface="Roboto" pitchFamily="34" charset="-122"/>
                <a:cs typeface="Roboto" pitchFamily="34" charset="-120"/>
              </a:rPr>
              <a:t>controlled communication hub</a:t>
            </a:r>
            <a:r>
              <a:rPr lang="en-US" sz="1550" dirty="0">
                <a:solidFill>
                  <a:srgbClr val="666666"/>
                </a:solidFill>
                <a:latin typeface="Roboto" pitchFamily="34" charset="0"/>
                <a:ea typeface="Roboto" pitchFamily="34" charset="-122"/>
                <a:cs typeface="Roboto" pitchFamily="34" charset="-120"/>
              </a:rPr>
              <a:t> built specifically for seniors who want connection without complexity.</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917025"/>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GrandPad Strengths</a:t>
            </a:r>
            <a:endParaRPr lang="en-US" sz="3900" dirty="0"/>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790" y="2933938"/>
            <a:ext cx="496133" cy="496133"/>
          </a:xfrm>
          <a:prstGeom prst="rect">
            <a:avLst/>
          </a:prstGeom>
        </p:spPr>
      </p:pic>
      <p:sp>
        <p:nvSpPr>
          <p:cNvPr id="4" name="Text 1"/>
          <p:cNvSpPr/>
          <p:nvPr/>
        </p:nvSpPr>
        <p:spPr>
          <a:xfrm>
            <a:off x="793790" y="367807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Easy Calls</a:t>
            </a:r>
            <a:endParaRPr lang="en-US" sz="1950" dirty="0"/>
          </a:p>
        </p:txBody>
      </p:sp>
      <p:sp>
        <p:nvSpPr>
          <p:cNvPr id="5" name="Text 2"/>
          <p:cNvSpPr/>
          <p:nvPr/>
        </p:nvSpPr>
        <p:spPr>
          <a:xfrm>
            <a:off x="793790" y="4107299"/>
            <a:ext cx="6397347"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Tap a face, you're talking. That's the magic.</a:t>
            </a:r>
            <a:endParaRPr lang="en-US" sz="1550" dirty="0"/>
          </a:p>
        </p:txBody>
      </p:sp>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439144" y="2933938"/>
            <a:ext cx="496133" cy="496133"/>
          </a:xfrm>
          <a:prstGeom prst="rect">
            <a:avLst/>
          </a:prstGeom>
        </p:spPr>
      </p:pic>
      <p:sp>
        <p:nvSpPr>
          <p:cNvPr id="7" name="Text 3"/>
          <p:cNvSpPr/>
          <p:nvPr/>
        </p:nvSpPr>
        <p:spPr>
          <a:xfrm>
            <a:off x="7439144" y="367807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Messaging</a:t>
            </a:r>
            <a:endParaRPr lang="en-US" sz="1950" dirty="0"/>
          </a:p>
        </p:txBody>
      </p:sp>
      <p:sp>
        <p:nvSpPr>
          <p:cNvPr id="8" name="Text 4"/>
          <p:cNvSpPr/>
          <p:nvPr/>
        </p:nvSpPr>
        <p:spPr>
          <a:xfrm>
            <a:off x="7439144" y="4107299"/>
            <a:ext cx="6397466"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Simple, clear communication with family members.</a:t>
            </a:r>
            <a:endParaRPr lang="en-US" sz="1550" dirty="0"/>
          </a:p>
        </p:txBody>
      </p:sp>
      <p:pic>
        <p:nvPicPr>
          <p:cNvPr id="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790" y="4821674"/>
            <a:ext cx="496133" cy="496133"/>
          </a:xfrm>
          <a:prstGeom prst="rect">
            <a:avLst/>
          </a:prstGeom>
        </p:spPr>
      </p:pic>
      <p:sp>
        <p:nvSpPr>
          <p:cNvPr id="10" name="Text 5"/>
          <p:cNvSpPr/>
          <p:nvPr/>
        </p:nvSpPr>
        <p:spPr>
          <a:xfrm>
            <a:off x="793790" y="556581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Photos</a:t>
            </a:r>
            <a:endParaRPr lang="en-US" sz="1950" dirty="0"/>
          </a:p>
        </p:txBody>
      </p:sp>
      <p:sp>
        <p:nvSpPr>
          <p:cNvPr id="11" name="Text 6"/>
          <p:cNvSpPr/>
          <p:nvPr/>
        </p:nvSpPr>
        <p:spPr>
          <a:xfrm>
            <a:off x="793790" y="5995035"/>
            <a:ext cx="6397347"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Family can send photos directly to the device.</a:t>
            </a:r>
            <a:endParaRPr lang="en-US" sz="1550" dirty="0"/>
          </a:p>
        </p:txBody>
      </p:sp>
      <p:pic>
        <p:nvPicPr>
          <p:cNvPr id="12"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439144" y="4821674"/>
            <a:ext cx="496133" cy="496133"/>
          </a:xfrm>
          <a:prstGeom prst="rect">
            <a:avLst/>
          </a:prstGeom>
        </p:spPr>
      </p:pic>
      <p:sp>
        <p:nvSpPr>
          <p:cNvPr id="13" name="Text 7"/>
          <p:cNvSpPr/>
          <p:nvPr/>
        </p:nvSpPr>
        <p:spPr>
          <a:xfrm>
            <a:off x="7439144" y="556581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No Confusion</a:t>
            </a:r>
            <a:endParaRPr lang="en-US" sz="1950" dirty="0"/>
          </a:p>
        </p:txBody>
      </p:sp>
      <p:sp>
        <p:nvSpPr>
          <p:cNvPr id="14" name="Text 8"/>
          <p:cNvSpPr/>
          <p:nvPr/>
        </p:nvSpPr>
        <p:spPr>
          <a:xfrm>
            <a:off x="7439144" y="5995035"/>
            <a:ext cx="6397466"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A clean, distraction-free interface every time.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319695"/>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Roboto Medium" pitchFamily="34" charset="0"/>
                <a:ea typeface="Roboto Medium" pitchFamily="34" charset="-122"/>
                <a:cs typeface="Roboto Medium" pitchFamily="34" charset="-120"/>
              </a:rPr>
              <a:t>GrandPad Limits</a:t>
            </a:r>
            <a:endParaRPr lang="en-US" sz="3900" dirty="0"/>
          </a:p>
        </p:txBody>
      </p:sp>
      <p:sp>
        <p:nvSpPr>
          <p:cNvPr id="3" name="Shape 1"/>
          <p:cNvSpPr/>
          <p:nvPr/>
        </p:nvSpPr>
        <p:spPr>
          <a:xfrm>
            <a:off x="793790" y="3336608"/>
            <a:ext cx="4215289" cy="1506736"/>
          </a:xfrm>
          <a:prstGeom prst="roundRect">
            <a:avLst>
              <a:gd name="adj" fmla="val 7282"/>
            </a:avLst>
          </a:prstGeom>
          <a:solidFill>
            <a:srgbClr val="FFFFFF"/>
          </a:solidFill>
          <a:ln w="22860">
            <a:solidFill>
              <a:srgbClr val="D8D4D4"/>
            </a:solidFill>
            <a:prstDash val="solid"/>
          </a:ln>
        </p:spPr>
        <p:txBody>
          <a:bodyPr/>
          <a:lstStyle/>
          <a:p>
            <a:endParaRPr lang="en-US"/>
          </a:p>
        </p:txBody>
      </p:sp>
      <p:sp>
        <p:nvSpPr>
          <p:cNvPr id="4" name="Shape 2"/>
          <p:cNvSpPr/>
          <p:nvPr/>
        </p:nvSpPr>
        <p:spPr>
          <a:xfrm>
            <a:off x="770930" y="3336608"/>
            <a:ext cx="91440" cy="1506736"/>
          </a:xfrm>
          <a:prstGeom prst="roundRect">
            <a:avLst>
              <a:gd name="adj" fmla="val 91163"/>
            </a:avLst>
          </a:prstGeom>
          <a:solidFill>
            <a:srgbClr val="A2B9F9"/>
          </a:solidFill>
          <a:ln/>
        </p:spPr>
        <p:txBody>
          <a:bodyPr/>
          <a:lstStyle/>
          <a:p>
            <a:endParaRPr lang="en-US"/>
          </a:p>
        </p:txBody>
      </p:sp>
      <p:sp>
        <p:nvSpPr>
          <p:cNvPr id="5" name="Text 3"/>
          <p:cNvSpPr/>
          <p:nvPr/>
        </p:nvSpPr>
        <p:spPr>
          <a:xfrm>
            <a:off x="1083588" y="35578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No Internet Browsing</a:t>
            </a:r>
            <a:endParaRPr lang="en-US" sz="1950" dirty="0"/>
          </a:p>
        </p:txBody>
      </p:sp>
      <p:sp>
        <p:nvSpPr>
          <p:cNvPr id="6" name="Text 4"/>
          <p:cNvSpPr/>
          <p:nvPr/>
        </p:nvSpPr>
        <p:spPr>
          <a:xfrm>
            <a:off x="1083588" y="3987046"/>
            <a:ext cx="3704273"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Users cannot search the web or visit websites independently.</a:t>
            </a:r>
            <a:endParaRPr lang="en-US" sz="1550" dirty="0"/>
          </a:p>
        </p:txBody>
      </p:sp>
      <p:sp>
        <p:nvSpPr>
          <p:cNvPr id="7" name="Shape 5"/>
          <p:cNvSpPr/>
          <p:nvPr/>
        </p:nvSpPr>
        <p:spPr>
          <a:xfrm>
            <a:off x="5207437" y="3336608"/>
            <a:ext cx="4215408" cy="1506736"/>
          </a:xfrm>
          <a:prstGeom prst="roundRect">
            <a:avLst>
              <a:gd name="adj" fmla="val 7282"/>
            </a:avLst>
          </a:prstGeom>
          <a:solidFill>
            <a:srgbClr val="FFFFFF"/>
          </a:solidFill>
          <a:ln w="22860">
            <a:solidFill>
              <a:srgbClr val="D8D4D4"/>
            </a:solidFill>
            <a:prstDash val="solid"/>
          </a:ln>
        </p:spPr>
        <p:txBody>
          <a:bodyPr/>
          <a:lstStyle/>
          <a:p>
            <a:endParaRPr lang="en-US"/>
          </a:p>
        </p:txBody>
      </p:sp>
      <p:sp>
        <p:nvSpPr>
          <p:cNvPr id="8" name="Shape 6"/>
          <p:cNvSpPr/>
          <p:nvPr/>
        </p:nvSpPr>
        <p:spPr>
          <a:xfrm>
            <a:off x="5184577" y="3336608"/>
            <a:ext cx="91440" cy="1506736"/>
          </a:xfrm>
          <a:prstGeom prst="roundRect">
            <a:avLst>
              <a:gd name="adj" fmla="val 91163"/>
            </a:avLst>
          </a:prstGeom>
          <a:solidFill>
            <a:srgbClr val="A2B9F9"/>
          </a:solidFill>
          <a:ln/>
        </p:spPr>
        <p:txBody>
          <a:bodyPr/>
          <a:lstStyle/>
          <a:p>
            <a:endParaRPr lang="en-US"/>
          </a:p>
        </p:txBody>
      </p:sp>
      <p:sp>
        <p:nvSpPr>
          <p:cNvPr id="9" name="Text 7"/>
          <p:cNvSpPr/>
          <p:nvPr/>
        </p:nvSpPr>
        <p:spPr>
          <a:xfrm>
            <a:off x="5497235" y="35578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No App Store</a:t>
            </a:r>
            <a:endParaRPr lang="en-US" sz="1950" dirty="0"/>
          </a:p>
        </p:txBody>
      </p:sp>
      <p:sp>
        <p:nvSpPr>
          <p:cNvPr id="10" name="Text 8"/>
          <p:cNvSpPr/>
          <p:nvPr/>
        </p:nvSpPr>
        <p:spPr>
          <a:xfrm>
            <a:off x="5497235" y="3987046"/>
            <a:ext cx="3704392"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There is no ability to download or explore new applications.</a:t>
            </a:r>
            <a:endParaRPr lang="en-US" sz="1550" dirty="0"/>
          </a:p>
        </p:txBody>
      </p:sp>
      <p:sp>
        <p:nvSpPr>
          <p:cNvPr id="11" name="Shape 9"/>
          <p:cNvSpPr/>
          <p:nvPr/>
        </p:nvSpPr>
        <p:spPr>
          <a:xfrm>
            <a:off x="9621203" y="3336608"/>
            <a:ext cx="4215289" cy="1506736"/>
          </a:xfrm>
          <a:prstGeom prst="roundRect">
            <a:avLst>
              <a:gd name="adj" fmla="val 7282"/>
            </a:avLst>
          </a:prstGeom>
          <a:solidFill>
            <a:srgbClr val="FFFFFF"/>
          </a:solidFill>
          <a:ln w="22860">
            <a:solidFill>
              <a:srgbClr val="D8D4D4"/>
            </a:solidFill>
            <a:prstDash val="solid"/>
          </a:ln>
        </p:spPr>
        <p:txBody>
          <a:bodyPr/>
          <a:lstStyle/>
          <a:p>
            <a:endParaRPr lang="en-US"/>
          </a:p>
        </p:txBody>
      </p:sp>
      <p:sp>
        <p:nvSpPr>
          <p:cNvPr id="12" name="Shape 10"/>
          <p:cNvSpPr/>
          <p:nvPr/>
        </p:nvSpPr>
        <p:spPr>
          <a:xfrm>
            <a:off x="9598343" y="3336608"/>
            <a:ext cx="91440" cy="1506736"/>
          </a:xfrm>
          <a:prstGeom prst="roundRect">
            <a:avLst>
              <a:gd name="adj" fmla="val 91163"/>
            </a:avLst>
          </a:prstGeom>
          <a:solidFill>
            <a:srgbClr val="A2B9F9"/>
          </a:solidFill>
          <a:ln/>
        </p:spPr>
        <p:txBody>
          <a:bodyPr/>
          <a:lstStyle/>
          <a:p>
            <a:endParaRPr lang="en-US"/>
          </a:p>
        </p:txBody>
      </p:sp>
      <p:sp>
        <p:nvSpPr>
          <p:cNvPr id="13" name="Text 11"/>
          <p:cNvSpPr/>
          <p:nvPr/>
        </p:nvSpPr>
        <p:spPr>
          <a:xfrm>
            <a:off x="9911001" y="35578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Roboto Medium" pitchFamily="34" charset="0"/>
                <a:ea typeface="Roboto Medium" pitchFamily="34" charset="-122"/>
                <a:cs typeface="Roboto Medium" pitchFamily="34" charset="-120"/>
              </a:rPr>
              <a:t>No Exploration</a:t>
            </a:r>
            <a:endParaRPr lang="en-US" sz="1950" dirty="0"/>
          </a:p>
        </p:txBody>
      </p:sp>
      <p:sp>
        <p:nvSpPr>
          <p:cNvPr id="14" name="Text 12"/>
          <p:cNvSpPr/>
          <p:nvPr/>
        </p:nvSpPr>
        <p:spPr>
          <a:xfrm>
            <a:off x="9911001" y="3987046"/>
            <a:ext cx="3704273"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Roboto" pitchFamily="34" charset="0"/>
                <a:ea typeface="Roboto" pitchFamily="34" charset="-122"/>
                <a:cs typeface="Roboto" pitchFamily="34" charset="-120"/>
              </a:rPr>
              <a:t>The experience is curated — what the family sets up is what exists.</a:t>
            </a:r>
            <a:endParaRPr lang="en-US" sz="1550" dirty="0"/>
          </a:p>
        </p:txBody>
      </p:sp>
      <p:sp>
        <p:nvSpPr>
          <p:cNvPr id="15" name="Shape 13"/>
          <p:cNvSpPr/>
          <p:nvPr/>
        </p:nvSpPr>
        <p:spPr>
          <a:xfrm>
            <a:off x="793790" y="5066586"/>
            <a:ext cx="13042821" cy="843201"/>
          </a:xfrm>
          <a:prstGeom prst="roundRect">
            <a:avLst>
              <a:gd name="adj" fmla="val 9886"/>
            </a:avLst>
          </a:prstGeom>
          <a:solidFill>
            <a:srgbClr val="B7C9FA"/>
          </a:solidFill>
          <a:ln/>
        </p:spPr>
        <p:txBody>
          <a:bodyPr/>
          <a:lstStyle/>
          <a:p>
            <a:endParaRPr lang="en-US"/>
          </a:p>
        </p:txBody>
      </p:sp>
      <p:pic>
        <p:nvPicPr>
          <p:cNvPr id="16" name="Image 0" descr="preencoded.png"/>
          <p:cNvPicPr>
            <a:picLocks noChangeAspect="1"/>
          </p:cNvPicPr>
          <p:nvPr/>
        </p:nvPicPr>
        <p:blipFill>
          <a:blip r:embed="rId3"/>
          <a:stretch>
            <a:fillRect/>
          </a:stretch>
        </p:blipFill>
        <p:spPr>
          <a:xfrm>
            <a:off x="992148" y="5361861"/>
            <a:ext cx="248007" cy="198358"/>
          </a:xfrm>
          <a:prstGeom prst="rect">
            <a:avLst/>
          </a:prstGeom>
        </p:spPr>
      </p:pic>
      <p:sp>
        <p:nvSpPr>
          <p:cNvPr id="17" name="Text 14"/>
          <p:cNvSpPr/>
          <p:nvPr/>
        </p:nvSpPr>
        <p:spPr>
          <a:xfrm>
            <a:off x="1438513" y="5314474"/>
            <a:ext cx="12199739"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Roboto" pitchFamily="34" charset="0"/>
                <a:ea typeface="Roboto" pitchFamily="34" charset="-122"/>
                <a:cs typeface="Roboto" pitchFamily="34" charset="-120"/>
              </a:rPr>
              <a:t>GrandPad keeps things simple by limiting options. That's the deliberate design choice.</a:t>
            </a:r>
            <a:endParaRPr lang="en-US" sz="1550" dirty="0"/>
          </a:p>
        </p:txBody>
      </p:sp>
    </p:spTree>
  </p:cSld>
  <p:clrMapOvr>
    <a:masterClrMapping/>
  </p:clrMapOvr>
</p:sld>
</file>

<file path=ppt/theme/theme1.xml><?xml version="1.0" encoding="utf-8"?>
<a:theme xmlns:a="http://schemas.openxmlformats.org/drawingml/2006/main" name="RGE_Training_Template_Lite_v1.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8013F7B2-2741-494C-B97C-1346533AE16B}" vid="{9D5D6FF6-7851-41BC-9AF4-C2D0030D8D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TotalTime>
  <Words>1748</Words>
  <Application>Microsoft Office PowerPoint</Application>
  <PresentationFormat>Custom</PresentationFormat>
  <Paragraphs>249</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Roboto</vt:lpstr>
      <vt:lpstr>Roboto Medium</vt:lpstr>
      <vt:lpstr>Aptos Display</vt:lpstr>
      <vt:lpstr>Roboto Light</vt:lpstr>
      <vt:lpstr>Arial</vt:lpstr>
      <vt:lpstr>Aptos</vt:lpstr>
      <vt:lpstr>RGE_Training_Template_Lite_v1.0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Jim Kallaugher</cp:lastModifiedBy>
  <cp:revision>1</cp:revision>
  <dcterms:created xsi:type="dcterms:W3CDTF">2026-04-10T22:13:23Z</dcterms:created>
  <dcterms:modified xsi:type="dcterms:W3CDTF">2026-04-10T22:25:25Z</dcterms:modified>
</cp:coreProperties>
</file>